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custom-properties+xml" PartName="/docProps/custom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10" Target="docProps/custom.xml" Type="http://schemas.openxmlformats.org/officeDocument/2006/relationships/custom-properties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Relationship Id="rId5" Target="ppt/slideLayouts/slideLayout2.xml" Type="http://schemas.openxmlformats.org/officeDocument/2006/relationships/slideLayout"/><Relationship Id="rId6" Target="ppt/slideLayouts/slideLayout3.xml" Type="http://schemas.openxmlformats.org/officeDocument/2006/relationships/slideLayout"/><Relationship Id="rId7" Target="ppt/slideLayouts/slideLayout4.xml" Type="http://schemas.openxmlformats.org/officeDocument/2006/relationships/slideLayout"/><Relationship Id="rId8" Target="ppt/slideLayouts/slideLayout5.xml" Type="http://schemas.openxmlformats.org/officeDocument/2006/relationships/slideLayout"/><Relationship Id="rId9" Target="ppt/slideLayouts/slideLayout6.xml" Type="http://schemas.openxmlformats.org/officeDocument/2006/relationships/slideLayout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14" d="100"/>
          <a:sy n="114" d="100"/>
        </p:scale>
        <p:origin x="912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false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 showMasterSp="false">
  <p:cSld name="标题幻灯片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 cap="flat" cmpd="sng"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pic>
        <p:nvPicPr>
          <p:cNvPr name="image1.png" id="3"/>
          <p:cNvPicPr>
            <a:picLocks noChangeAspect="true"/>
          </p:cNvPicPr>
          <p:nvPr/>
        </p:nvPicPr>
        <p:blipFill>
          <a:blip r:embed="rId2"/>
          <a:srcRect t="28433" l="2825" b="29205" r="3643"/>
          <a:stretch>
            <a:fillRect/>
          </a:stretch>
        </p:blipFill>
        <p:spPr>
          <a:xfrm>
            <a:off x="0" y="1689828"/>
            <a:ext cx="12192000" cy="5521916"/>
          </a:xfrm>
          <a:prstGeom prst="rect">
            <a:avLst/>
          </a:prstGeom>
          <a:noFill/>
        </p:spPr>
      </p:pic>
      <p:sp>
        <p:nvSpPr>
          <p:cNvPr name="AutoShape 4" id="4"/>
          <p:cNvSpPr/>
          <p:nvPr/>
        </p:nvSpPr>
        <p:spPr>
          <a:xfrm>
            <a:off x="0" y="19607"/>
            <a:ext cx="12192000" cy="6857999"/>
          </a:xfrm>
          <a:prstGeom prst="rect">
            <a:avLst/>
          </a:prstGeom>
          <a:gradFill>
            <a:gsLst>
              <a:gs pos="0">
                <a:srgbClr val="111218"/>
              </a:gs>
              <a:gs pos="50000">
                <a:srgbClr val="111218"/>
              </a:gs>
              <a:gs pos="100000">
                <a:srgbClr val="111218">
                  <a:alpha val="0"/>
                </a:srgbClr>
              </a:gs>
            </a:gsLst>
            <a:lin ang="5400000"/>
          </a:gradFill>
          <a:ln cap="flat" cmpd="sng"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cxnSp>
        <p:nvCxnSpPr>
          <p:cNvPr name="Connector 5" id="5"/>
          <p:cNvCxnSpPr/>
          <p:nvPr/>
        </p:nvCxnSpPr>
        <p:spPr>
          <a:xfrm>
            <a:off x="472440" y="5631230"/>
            <a:ext cx="638730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6" id="6"/>
          <p:cNvCxnSpPr/>
          <p:nvPr/>
        </p:nvCxnSpPr>
        <p:spPr>
          <a:xfrm flipV="true">
            <a:off x="1111170" y="5005785"/>
            <a:ext cx="637061" cy="625443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7" id="7"/>
          <p:cNvCxnSpPr/>
          <p:nvPr/>
        </p:nvCxnSpPr>
        <p:spPr>
          <a:xfrm flipV="true">
            <a:off x="1748231" y="5005785"/>
            <a:ext cx="1027322" cy="1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8" id="8"/>
          <p:cNvCxnSpPr/>
          <p:nvPr/>
        </p:nvCxnSpPr>
        <p:spPr>
          <a:xfrm flipH="true">
            <a:off x="2775553" y="4757195"/>
            <a:ext cx="234322" cy="24859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9" id="9"/>
          <p:cNvCxnSpPr/>
          <p:nvPr/>
        </p:nvCxnSpPr>
        <p:spPr>
          <a:xfrm>
            <a:off x="2349764" y="5213365"/>
            <a:ext cx="964936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sp>
        <p:nvSpPr>
          <p:cNvPr name="AutoShape 10" id="10"/>
          <p:cNvSpPr/>
          <p:nvPr/>
        </p:nvSpPr>
        <p:spPr>
          <a:xfrm>
            <a:off x="2983092" y="4666494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11" id="11"/>
          <p:cNvSpPr/>
          <p:nvPr/>
        </p:nvSpPr>
        <p:spPr>
          <a:xfrm>
            <a:off x="289898" y="5710769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cxnSp>
        <p:nvCxnSpPr>
          <p:cNvPr name="Connector 12" id="12"/>
          <p:cNvCxnSpPr/>
          <p:nvPr/>
        </p:nvCxnSpPr>
        <p:spPr>
          <a:xfrm flipH="true">
            <a:off x="374346" y="5631228"/>
            <a:ext cx="98096" cy="9403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sp>
        <p:nvSpPr>
          <p:cNvPr name="AutoShape 13" id="13"/>
          <p:cNvSpPr/>
          <p:nvPr/>
        </p:nvSpPr>
        <p:spPr>
          <a:xfrm>
            <a:off x="2250827" y="5163896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cxnSp>
        <p:nvCxnSpPr>
          <p:cNvPr name="Connector 14" id="14"/>
          <p:cNvCxnSpPr/>
          <p:nvPr/>
        </p:nvCxnSpPr>
        <p:spPr>
          <a:xfrm flipV="true">
            <a:off x="3314700" y="4907756"/>
            <a:ext cx="307181" cy="305608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5" id="15"/>
          <p:cNvCxnSpPr/>
          <p:nvPr/>
        </p:nvCxnSpPr>
        <p:spPr>
          <a:xfrm flipH="true">
            <a:off x="11220452" y="5613511"/>
            <a:ext cx="638730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6" id="16"/>
          <p:cNvCxnSpPr/>
          <p:nvPr/>
        </p:nvCxnSpPr>
        <p:spPr>
          <a:xfrm flipH="true" flipV="true">
            <a:off x="10583391" y="5005784"/>
            <a:ext cx="637062" cy="607726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7" id="17"/>
          <p:cNvCxnSpPr/>
          <p:nvPr/>
        </p:nvCxnSpPr>
        <p:spPr>
          <a:xfrm flipH="true" flipV="true">
            <a:off x="9348530" y="5005784"/>
            <a:ext cx="1234861" cy="1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8" id="18"/>
          <p:cNvCxnSpPr/>
          <p:nvPr/>
        </p:nvCxnSpPr>
        <p:spPr>
          <a:xfrm flipH="true">
            <a:off x="9525000" y="5213364"/>
            <a:ext cx="811346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sp>
        <p:nvSpPr>
          <p:cNvPr name="AutoShape 19" id="19"/>
          <p:cNvSpPr/>
          <p:nvPr/>
        </p:nvSpPr>
        <p:spPr>
          <a:xfrm flipH="true">
            <a:off x="9249593" y="4956316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20" id="20"/>
          <p:cNvSpPr/>
          <p:nvPr/>
        </p:nvSpPr>
        <p:spPr>
          <a:xfrm flipH="true">
            <a:off x="11857513" y="5564040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21" id="21"/>
          <p:cNvSpPr/>
          <p:nvPr/>
        </p:nvSpPr>
        <p:spPr>
          <a:xfrm flipH="true">
            <a:off x="9964933" y="5466449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cxnSp>
        <p:nvCxnSpPr>
          <p:cNvPr name="Connector 22" id="22"/>
          <p:cNvCxnSpPr/>
          <p:nvPr/>
        </p:nvCxnSpPr>
        <p:spPr>
          <a:xfrm flipH="true" flipV="true">
            <a:off x="10336346" y="5210309"/>
            <a:ext cx="247045" cy="250398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23" id="23"/>
          <p:cNvCxnSpPr/>
          <p:nvPr/>
        </p:nvCxnSpPr>
        <p:spPr>
          <a:xfrm flipH="true">
            <a:off x="10583391" y="5460707"/>
            <a:ext cx="490926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24" id="24"/>
          <p:cNvCxnSpPr/>
          <p:nvPr/>
        </p:nvCxnSpPr>
        <p:spPr>
          <a:xfrm flipV="true">
            <a:off x="9286241" y="5210310"/>
            <a:ext cx="238760" cy="209705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25" id="25"/>
          <p:cNvCxnSpPr/>
          <p:nvPr/>
        </p:nvCxnSpPr>
        <p:spPr>
          <a:xfrm flipH="true">
            <a:off x="8915400" y="5420015"/>
            <a:ext cx="370841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26" id="26"/>
          <p:cNvCxnSpPr/>
          <p:nvPr/>
        </p:nvCxnSpPr>
        <p:spPr>
          <a:xfrm flipH="true" flipV="true">
            <a:off x="8688926" y="5188744"/>
            <a:ext cx="222317" cy="231272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sp>
        <p:nvSpPr>
          <p:cNvPr name="AutoShape 27" id="27"/>
          <p:cNvSpPr/>
          <p:nvPr>
            <p:ph type="subTitle" idx="1"/>
          </p:nvPr>
        </p:nvSpPr>
        <p:spPr>
          <a:xfrm>
            <a:off x="4927600" y="3187251"/>
            <a:ext cx="2336798" cy="367564"/>
          </a:xfrm>
        </p:spPr>
        <p:txBody>
          <a:bodyPr vert="horz" anchor="t" tIns="45720" lIns="91440" bIns="45720" rIns="91440">
            <a:noAutofit/>
          </a:bodyPr>
          <a:p>
            <a:pPr algn="ctr" indent="0" marL="0">
              <a:lnSpc>
                <a:spcPct val="90000"/>
              </a:lnSpc>
              <a:spcBef>
                <a:spcPts val="1000"/>
              </a:spcBef>
            </a:pPr>
            <a:r>
              <a:rPr lang="en-US" b="false" i="false" sz="1400" baseline="0" u="none">
                <a:solidFill>
                  <a:srgbClr val="FFFFFF"/>
                </a:solidFill>
                <a:latin typeface="Arial"/>
                <a:ea typeface="Arial"/>
              </a:rPr>
              <a:t>Click to edit Master subtitle style</a:t>
            </a:r>
          </a:p>
        </p:txBody>
      </p:sp>
      <p:sp>
        <p:nvSpPr>
          <p:cNvPr name="AutoShape 28" id="28"/>
          <p:cNvSpPr/>
          <p:nvPr>
            <p:ph type="ctrTitle"/>
          </p:nvPr>
        </p:nvSpPr>
        <p:spPr>
          <a:xfrm>
            <a:off x="673099" y="1773937"/>
            <a:ext cx="10845800" cy="1251248"/>
          </a:xfrm>
        </p:spPr>
        <p:txBody>
          <a:bodyPr vert="horz" anchor="b" tIns="45720" lIns="91440" bIns="45720" rIns="91440">
            <a:normAutofit/>
          </a:bodyPr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b="true" i="false" sz="4000" baseline="0" u="none">
                <a:solidFill>
                  <a:srgbClr val="FFFFFF"/>
                </a:solidFill>
                <a:latin typeface="Arial"/>
                <a:ea typeface="Arial"/>
              </a:rPr>
              <a:t>Click to edit Master title style</a:t>
            </a:r>
          </a:p>
        </p:txBody>
      </p:sp>
      <p:sp>
        <p:nvSpPr>
          <p:cNvPr name="AutoShape 29" id="29"/>
          <p:cNvSpPr/>
          <p:nvPr>
            <p:ph type="body" sz="quarter" idx="10"/>
          </p:nvPr>
        </p:nvSpPr>
        <p:spPr>
          <a:xfrm>
            <a:off x="673099" y="3835482"/>
            <a:ext cx="10845800" cy="296271"/>
          </a:xfrm>
        </p:spPr>
        <p:txBody>
          <a:bodyPr vert="horz" anchor="ctr" tIns="45720" lIns="91440" bIns="45720" rIns="91440">
            <a:noAutofit/>
          </a:bodyPr>
          <a:p>
            <a:pPr algn="ctr" indent="0" marL="0">
              <a:lnSpc>
                <a:spcPct val="90000"/>
              </a:lnSpc>
              <a:spcBef>
                <a:spcPts val="1000"/>
              </a:spcBef>
            </a:pPr>
            <a:r>
              <a:rPr lang="en-US" b="false" i="false" sz="1400" baseline="0" u="none">
                <a:solidFill>
                  <a:srgbClr val="FFFFFF"/>
                </a:solidFill>
                <a:latin typeface="Arial"/>
                <a:ea typeface="Arial"/>
              </a:rPr>
              <a:t>Signature</a:t>
            </a:r>
          </a:p>
        </p:txBody>
      </p:sp>
      <p:sp>
        <p:nvSpPr>
          <p:cNvPr name="AutoShape 30" id="30"/>
          <p:cNvSpPr/>
          <p:nvPr>
            <p:ph type="body" sz="quarter" idx="11"/>
          </p:nvPr>
        </p:nvSpPr>
        <p:spPr>
          <a:xfrm>
            <a:off x="673099" y="4131753"/>
            <a:ext cx="10845800" cy="296271"/>
          </a:xfrm>
        </p:spPr>
        <p:txBody>
          <a:bodyPr vert="horz" anchor="ctr" tIns="45720" lIns="91440" bIns="45720" rIns="91440">
            <a:noAutofit/>
          </a:bodyPr>
          <a:p>
            <a:pPr algn="ctr" indent="0" marL="0">
              <a:lnSpc>
                <a:spcPct val="90000"/>
              </a:lnSpc>
              <a:spcBef>
                <a:spcPts val="1000"/>
              </a:spcBef>
            </a:pPr>
            <a:r>
              <a:rPr lang="en-US" b="false" i="false" sz="1400" baseline="0" u="none">
                <a:solidFill>
                  <a:srgbClr val="FFFFFF"/>
                </a:solidFill>
                <a:latin typeface="Arial"/>
                <a:ea typeface="Arial"/>
              </a:rPr>
              <a:t>Date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 showMasterSp="false">
  <p:cSld name="节标题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accent5"/>
          </a:solidFill>
          <a:ln cap="flat" cmpd="sng"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cxnSp>
        <p:nvCxnSpPr>
          <p:cNvPr name="Connector 3" id="3"/>
          <p:cNvCxnSpPr/>
          <p:nvPr/>
        </p:nvCxnSpPr>
        <p:spPr>
          <a:xfrm>
            <a:off x="0" y="1269261"/>
            <a:ext cx="1363025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4" id="4"/>
          <p:cNvCxnSpPr/>
          <p:nvPr/>
        </p:nvCxnSpPr>
        <p:spPr>
          <a:xfrm>
            <a:off x="1363025" y="1269260"/>
            <a:ext cx="566003" cy="601327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5" id="5"/>
          <p:cNvCxnSpPr/>
          <p:nvPr/>
        </p:nvCxnSpPr>
        <p:spPr>
          <a:xfrm flipV="true">
            <a:off x="1929027" y="1651778"/>
            <a:ext cx="462042" cy="218809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6" id="6"/>
          <p:cNvCxnSpPr/>
          <p:nvPr/>
        </p:nvCxnSpPr>
        <p:spPr>
          <a:xfrm>
            <a:off x="2385293" y="1651778"/>
            <a:ext cx="155939" cy="438279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7" id="7"/>
          <p:cNvCxnSpPr/>
          <p:nvPr/>
        </p:nvCxnSpPr>
        <p:spPr>
          <a:xfrm>
            <a:off x="2541232" y="2090057"/>
            <a:ext cx="468643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sp>
        <p:nvSpPr>
          <p:cNvPr name="AutoShape 8" id="8"/>
          <p:cNvSpPr/>
          <p:nvPr/>
        </p:nvSpPr>
        <p:spPr>
          <a:xfrm>
            <a:off x="3013661" y="2033190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cxnSp>
        <p:nvCxnSpPr>
          <p:cNvPr name="Connector 9" id="9"/>
          <p:cNvCxnSpPr/>
          <p:nvPr/>
        </p:nvCxnSpPr>
        <p:spPr>
          <a:xfrm flipH="true" flipV="true">
            <a:off x="10828973" y="2994412"/>
            <a:ext cx="1363025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0" id="10"/>
          <p:cNvCxnSpPr/>
          <p:nvPr/>
        </p:nvCxnSpPr>
        <p:spPr>
          <a:xfrm flipH="true" flipV="true">
            <a:off x="10262971" y="2393086"/>
            <a:ext cx="566003" cy="601327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1" id="11"/>
          <p:cNvCxnSpPr/>
          <p:nvPr/>
        </p:nvCxnSpPr>
        <p:spPr>
          <a:xfrm flipH="true">
            <a:off x="9800929" y="2393086"/>
            <a:ext cx="462042" cy="218809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2" id="12"/>
          <p:cNvCxnSpPr/>
          <p:nvPr/>
        </p:nvCxnSpPr>
        <p:spPr>
          <a:xfrm flipH="true" flipV="true">
            <a:off x="9650766" y="2173616"/>
            <a:ext cx="155939" cy="438279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3" id="13"/>
          <p:cNvCxnSpPr/>
          <p:nvPr/>
        </p:nvCxnSpPr>
        <p:spPr>
          <a:xfrm flipH="true" flipV="true">
            <a:off x="9182123" y="2173616"/>
            <a:ext cx="468643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sp>
        <p:nvSpPr>
          <p:cNvPr name="AutoShape 14" id="14"/>
          <p:cNvSpPr/>
          <p:nvPr/>
        </p:nvSpPr>
        <p:spPr>
          <a:xfrm>
            <a:off x="9089930" y="2124147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15" id="15"/>
          <p:cNvSpPr/>
          <p:nvPr>
            <p:ph type="title"/>
          </p:nvPr>
        </p:nvSpPr>
        <p:spPr>
          <a:xfrm>
            <a:off x="3385849" y="3229429"/>
            <a:ext cx="5419185" cy="895350"/>
          </a:xfrm>
        </p:spPr>
        <p:txBody>
          <a:bodyPr vert="horz" anchor="b" tIns="45720" lIns="91440" bIns="45720" rIns="91440">
            <a:normAutofit/>
          </a:bodyPr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zh-CN" b="true" i="false" sz="2400" baseline="0" u="none" altLang="en-US">
                <a:solidFill>
                  <a:srgbClr val="FFFFFF"/>
                </a:solidFill>
                <a:latin typeface="微软雅黑"/>
                <a:ea typeface="微软雅黑"/>
              </a:rPr>
              <a:t>单击此处编辑母版标题样式</a:t>
            </a:r>
          </a:p>
        </p:txBody>
      </p:sp>
      <p:sp>
        <p:nvSpPr>
          <p:cNvPr name="AutoShape 16" id="16"/>
          <p:cNvSpPr/>
          <p:nvPr>
            <p:ph type="body" idx="1"/>
          </p:nvPr>
        </p:nvSpPr>
        <p:spPr>
          <a:xfrm>
            <a:off x="3386965" y="4124779"/>
            <a:ext cx="5419185" cy="1015623"/>
          </a:xfrm>
        </p:spPr>
        <p:txBody>
          <a:bodyPr vert="horz" anchor="t" tIns="45720" lIns="91440" bIns="45720" rIns="91440">
            <a:normAutofit/>
          </a:bodyPr>
          <a:p>
            <a:pPr algn="ctr" indent="0" marL="0">
              <a:lnSpc>
                <a:spcPct val="150000"/>
              </a:lnSpc>
              <a:spcBef>
                <a:spcPct val="0"/>
              </a:spcBef>
            </a:pPr>
            <a:r>
              <a:rPr lang="zh-CN" b="false" i="false" sz="1100" baseline="0" u="none" altLang="en-US">
                <a:solidFill>
                  <a:srgbClr val="FFFFFF"/>
                </a:solidFill>
                <a:latin typeface="微软雅黑"/>
                <a:ea typeface="微软雅黑"/>
              </a:rPr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dt" sz="half" idx="10"/>
          </p:nvPr>
        </p:nvSpPr>
        <p:spPr>
          <a:xfrm>
            <a:off x="5401732" y="6240463"/>
            <a:ext cx="1388536" cy="206381"/>
          </a:xfrm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3" id="3"/>
          <p:cNvSpPr/>
          <p:nvPr>
            <p:ph type="ftr" sz="quarter" idx="11"/>
          </p:nvPr>
        </p:nvSpPr>
        <p:spPr>
          <a:xfrm>
            <a:off x="669924" y="6240463"/>
            <a:ext cx="4140201" cy="206381"/>
          </a:xfrm>
        </p:spPr>
        <p:txBody>
          <a:bodyPr vert="horz" anchor="ctr" tIns="45720" lIns="91440" bIns="45720" rIns="91440">
            <a:normAutofit/>
          </a:bodyPr>
          <a:p>
            <a:pPr algn="l" marL="0"/>
            <a:r>
              <a:rPr lang="zh-CN" b="false" i="false" sz="1000" baseline="0" u="none" altLang="en-US">
                <a:solidFill>
                  <a:srgbClr val="000000">
                    <a:lumMod val="50000"/>
                    <a:lumOff val="50000"/>
                  </a:srgbClr>
                </a:solidFill>
                <a:latin typeface="微软雅黑"/>
                <a:ea typeface="微软雅黑"/>
              </a:rPr>
              <a:t>请在插入菜单</a:t>
            </a:r>
            <a:r>
              <a:rPr lang="en-US" b="false" i="false" sz="1000" baseline="0" u="none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  <a:ea typeface="Arial"/>
              </a:rPr>
              <a:t>—</a:t>
            </a:r>
            <a:r>
              <a:rPr lang="zh-CN" b="false" i="false" sz="1000" baseline="0" u="none" altLang="en-US">
                <a:solidFill>
                  <a:srgbClr val="000000">
                    <a:lumMod val="50000"/>
                    <a:lumOff val="50000"/>
                  </a:srgbClr>
                </a:solidFill>
                <a:latin typeface="微软雅黑"/>
                <a:ea typeface="微软雅黑"/>
              </a:rPr>
              <a:t>页眉和页脚中修改此文本</a:t>
            </a:r>
          </a:p>
        </p:txBody>
      </p:sp>
      <p:sp>
        <p:nvSpPr>
          <p:cNvPr name="AutoShape 4" id="4"/>
          <p:cNvSpPr/>
          <p:nvPr>
            <p:ph type="sldNum" sz="quarter" idx="12"/>
          </p:nvPr>
        </p:nvSpPr>
        <p:spPr>
          <a:xfrm>
            <a:off x="8610599" y="6240463"/>
            <a:ext cx="2909888" cy="206381"/>
          </a:xfrm>
        </p:spPr>
        <p:txBody>
          <a:bodyPr vert="horz" anchor="ctr" tIns="45720" lIns="91440" bIns="45720" rIns="91440">
            <a:normAutofit/>
          </a:bodyPr>
          <a:p>
            <a:pPr algn="r" marL="0"/>
            <a:fld type="slidenum" id="{3386411A-70EE-422D-B97C-F56BEE3FF077}">
              <a:rPr lang="zh-CN" b="false" i="false" sz="1000" baseline="0" u="none" altLang="en-US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  <a:ea typeface="Arial"/>
              </a:rPr>
              <a:t>‹#›</a:t>
            </a:fld>
          </a:p>
        </p:txBody>
      </p:sp>
      <p:sp>
        <p:nvSpPr>
          <p:cNvPr name="AutoShape 5" id="5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b="true" i="false" sz="2800" baseline="0" u="none">
                <a:solidFill>
                  <a:srgbClr val="000000"/>
                </a:solidFill>
                <a:latin typeface="Arial"/>
                <a:ea typeface="Arial"/>
              </a:rPr>
              <a:t>Click to edit Master title style</a:t>
            </a:r>
          </a:p>
        </p:txBody>
      </p:sp>
      <p:sp>
        <p:nvSpPr>
          <p:cNvPr name="AutoShape 6" id="6"/>
          <p:cNvSpPr/>
          <p:nvPr>
            <p:ph type="obj" sz="quarter" idx="13"/>
          </p:nvPr>
        </p:nvSpPr>
        <p:spPr>
          <a:xfrm>
            <a:off x="669925" y="1130299"/>
            <a:ext cx="10850563" cy="5006975"/>
          </a:xfrm>
        </p:spPr>
        <p:txBody>
          <a:bodyPr vert="horz" anchor="t" tIns="45720" lIns="91440" bIns="45720" rIns="91440">
            <a:normAutofit/>
          </a:bodyPr>
          <a:p>
            <a:pPr algn="l" indent="-228589" marL="228589">
              <a:lnSpc>
                <a:spcPct val="90000"/>
              </a:lnSpc>
              <a:spcBef>
                <a:spcPts val="1000"/>
              </a:spcBef>
            </a:pPr>
            <a:r>
              <a:rPr lang="en-US" b="false" i="false" sz="1800" baseline="0" u="none">
                <a:solidFill>
                  <a:srgbClr val="000000"/>
                </a:solidFill>
                <a:latin typeface="Arial"/>
                <a:ea typeface="Arial"/>
              </a:rPr>
              <a:t>Edit Master text styles</a:t>
            </a:r>
          </a:p>
          <a:p>
            <a:pPr algn="l" indent="-228589" lvl="1" marL="685766">
              <a:lnSpc>
                <a:spcPct val="90000"/>
              </a:lnSpc>
              <a:spcBef>
                <a:spcPts val="500"/>
              </a:spcBef>
            </a:pPr>
            <a:r>
              <a:rPr lang="en-US" b="false" i="false" sz="1600" baseline="0" u="none">
                <a:solidFill>
                  <a:srgbClr val="000000"/>
                </a:solidFill>
                <a:latin typeface="Arial"/>
                <a:ea typeface="Arial"/>
              </a:rPr>
              <a:t>Second level</a:t>
            </a:r>
          </a:p>
          <a:p>
            <a:pPr algn="l" indent="-228589" lvl="2" marL="1142942">
              <a:lnSpc>
                <a:spcPct val="90000"/>
              </a:lnSpc>
              <a:spcBef>
                <a:spcPts val="500"/>
              </a:spcBef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Third level</a:t>
            </a:r>
          </a:p>
          <a:p>
            <a:pPr algn="l" indent="-228589" lvl="3" marL="1600120">
              <a:lnSpc>
                <a:spcPct val="90000"/>
              </a:lnSpc>
              <a:spcBef>
                <a:spcPts val="500"/>
              </a:spcBef>
            </a:pPr>
            <a:r>
              <a:rPr lang="en-US" b="false" i="false" sz="1200" baseline="0" u="none">
                <a:solidFill>
                  <a:srgbClr val="000000"/>
                </a:solidFill>
                <a:latin typeface="Arial"/>
                <a:ea typeface="Arial"/>
              </a:rPr>
              <a:t>Fourth level</a:t>
            </a:r>
          </a:p>
          <a:p>
            <a:pPr algn="l" indent="-228589" lvl="4" marL="2057298">
              <a:lnSpc>
                <a:spcPct val="90000"/>
              </a:lnSpc>
              <a:spcBef>
                <a:spcPts val="500"/>
              </a:spcBef>
            </a:pPr>
            <a:r>
              <a:rPr lang="en-US" b="false" i="false" sz="1200" baseline="0" u="none">
                <a:solidFill>
                  <a:srgbClr val="000000"/>
                </a:solidFill>
                <a:latin typeface="Arial"/>
                <a:ea typeface="Arial"/>
              </a:rPr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仅标题页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b="true" i="false" sz="2800" baseline="0" u="none">
                <a:solidFill>
                  <a:srgbClr val="000000"/>
                </a:solidFill>
                <a:latin typeface="Arial"/>
                <a:ea typeface="Arial"/>
              </a:rPr>
              <a:t>Click to edit Master title style</a:t>
            </a:r>
          </a:p>
        </p:txBody>
      </p:sp>
      <p:sp>
        <p:nvSpPr>
          <p:cNvPr name="AutoShape 3" id="3"/>
          <p:cNvSpPr/>
          <p:nvPr>
            <p:ph type="dt" sz="half" idx="10"/>
          </p:nvPr>
        </p:nvSpPr>
        <p:spPr>
          <a:xfrm>
            <a:off x="5401732" y="6240463"/>
            <a:ext cx="1388536" cy="206381"/>
          </a:xfrm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4" id="4"/>
          <p:cNvSpPr/>
          <p:nvPr>
            <p:ph type="ftr" sz="quarter" idx="11"/>
          </p:nvPr>
        </p:nvSpPr>
        <p:spPr>
          <a:xfrm>
            <a:off x="669924" y="6240463"/>
            <a:ext cx="4140201" cy="206381"/>
          </a:xfrm>
        </p:spPr>
        <p:txBody>
          <a:bodyPr vert="horz" anchor="ctr" tIns="45720" lIns="91440" bIns="45720" rIns="91440">
            <a:normAutofit/>
          </a:bodyPr>
          <a:p>
            <a:pPr algn="l" marL="0"/>
            <a:r>
              <a:rPr lang="zh-CN" b="false" i="false" sz="1000" baseline="0" u="none" altLang="en-US">
                <a:solidFill>
                  <a:srgbClr val="000000">
                    <a:lumMod val="50000"/>
                    <a:lumOff val="50000"/>
                  </a:srgbClr>
                </a:solidFill>
                <a:latin typeface="微软雅黑"/>
                <a:ea typeface="微软雅黑"/>
              </a:rPr>
              <a:t>请在插入菜单</a:t>
            </a:r>
            <a:r>
              <a:rPr lang="en-US" b="false" i="false" sz="1000" baseline="0" u="none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  <a:ea typeface="Arial"/>
              </a:rPr>
              <a:t>—</a:t>
            </a:r>
            <a:r>
              <a:rPr lang="zh-CN" b="false" i="false" sz="1000" baseline="0" u="none" altLang="en-US">
                <a:solidFill>
                  <a:srgbClr val="000000">
                    <a:lumMod val="50000"/>
                    <a:lumOff val="50000"/>
                  </a:srgbClr>
                </a:solidFill>
                <a:latin typeface="微软雅黑"/>
                <a:ea typeface="微软雅黑"/>
              </a:rPr>
              <a:t>页眉和页脚中修改此文本</a:t>
            </a:r>
          </a:p>
        </p:txBody>
      </p:sp>
      <p:sp>
        <p:nvSpPr>
          <p:cNvPr name="AutoShape 5" id="5"/>
          <p:cNvSpPr/>
          <p:nvPr>
            <p:ph type="sldNum" sz="quarter" idx="12"/>
          </p:nvPr>
        </p:nvSpPr>
        <p:spPr>
          <a:xfrm>
            <a:off x="8610599" y="6240463"/>
            <a:ext cx="2909888" cy="206381"/>
          </a:xfrm>
        </p:spPr>
        <p:txBody>
          <a:bodyPr vert="horz" anchor="ctr" tIns="45720" lIns="91440" bIns="45720" rIns="91440">
            <a:normAutofit/>
          </a:bodyPr>
          <a:p>
            <a:pPr algn="r" marL="0"/>
            <a:fld type="slidenum" id="{3386411A-70EE-422D-B97C-F56BEE3FF077}">
              <a:rPr lang="zh-CN" b="false" i="false" sz="1000" baseline="0" u="none" altLang="en-US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  <a:ea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 showMasterSp="false">
  <p:cSld name="末尾幻灯片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 cap="flat" cmpd="sng"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pic>
        <p:nvPicPr>
          <p:cNvPr name="image1.png" id="3"/>
          <p:cNvPicPr>
            <a:picLocks noChangeAspect="true"/>
          </p:cNvPicPr>
          <p:nvPr/>
        </p:nvPicPr>
        <p:blipFill>
          <a:blip r:embed="rId2"/>
          <a:srcRect t="28433" l="2825" b="29205" r="3643"/>
          <a:stretch>
            <a:fillRect/>
          </a:stretch>
        </p:blipFill>
        <p:spPr>
          <a:xfrm>
            <a:off x="0" y="1689828"/>
            <a:ext cx="12192000" cy="5521916"/>
          </a:xfrm>
          <a:prstGeom prst="rect">
            <a:avLst/>
          </a:prstGeom>
          <a:noFill/>
        </p:spPr>
      </p:pic>
      <p:sp>
        <p:nvSpPr>
          <p:cNvPr name="AutoShape 4" id="4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0">
                <a:srgbClr val="111218"/>
              </a:gs>
              <a:gs pos="50000">
                <a:srgbClr val="111218"/>
              </a:gs>
              <a:gs pos="100000">
                <a:srgbClr val="111218">
                  <a:alpha val="0"/>
                </a:srgbClr>
              </a:gs>
            </a:gsLst>
            <a:lin ang="5400000"/>
          </a:gradFill>
          <a:ln cap="flat" cmpd="sng"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cxnSp>
        <p:nvCxnSpPr>
          <p:cNvPr name="Connector 5" id="5"/>
          <p:cNvCxnSpPr/>
          <p:nvPr/>
        </p:nvCxnSpPr>
        <p:spPr>
          <a:xfrm>
            <a:off x="472440" y="5631230"/>
            <a:ext cx="638730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6" id="6"/>
          <p:cNvCxnSpPr/>
          <p:nvPr/>
        </p:nvCxnSpPr>
        <p:spPr>
          <a:xfrm flipV="true">
            <a:off x="1111170" y="5005785"/>
            <a:ext cx="637061" cy="625443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7" id="7"/>
          <p:cNvCxnSpPr/>
          <p:nvPr/>
        </p:nvCxnSpPr>
        <p:spPr>
          <a:xfrm flipV="true">
            <a:off x="1748231" y="5005785"/>
            <a:ext cx="1027322" cy="1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8" id="8"/>
          <p:cNvCxnSpPr/>
          <p:nvPr/>
        </p:nvCxnSpPr>
        <p:spPr>
          <a:xfrm flipH="true">
            <a:off x="2775553" y="4757195"/>
            <a:ext cx="234322" cy="24859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9" id="9"/>
          <p:cNvCxnSpPr/>
          <p:nvPr/>
        </p:nvCxnSpPr>
        <p:spPr>
          <a:xfrm>
            <a:off x="2349764" y="5213365"/>
            <a:ext cx="964936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sp>
        <p:nvSpPr>
          <p:cNvPr name="AutoShape 10" id="10"/>
          <p:cNvSpPr/>
          <p:nvPr/>
        </p:nvSpPr>
        <p:spPr>
          <a:xfrm>
            <a:off x="2983092" y="4666494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11" id="11"/>
          <p:cNvSpPr/>
          <p:nvPr/>
        </p:nvSpPr>
        <p:spPr>
          <a:xfrm>
            <a:off x="289898" y="5710769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cxnSp>
        <p:nvCxnSpPr>
          <p:cNvPr name="Connector 12" id="12"/>
          <p:cNvCxnSpPr/>
          <p:nvPr/>
        </p:nvCxnSpPr>
        <p:spPr>
          <a:xfrm flipH="true">
            <a:off x="374346" y="5631228"/>
            <a:ext cx="98096" cy="9403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sp>
        <p:nvSpPr>
          <p:cNvPr name="AutoShape 13" id="13"/>
          <p:cNvSpPr/>
          <p:nvPr/>
        </p:nvSpPr>
        <p:spPr>
          <a:xfrm>
            <a:off x="2250827" y="5163896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cxnSp>
        <p:nvCxnSpPr>
          <p:cNvPr name="Connector 14" id="14"/>
          <p:cNvCxnSpPr/>
          <p:nvPr/>
        </p:nvCxnSpPr>
        <p:spPr>
          <a:xfrm flipV="true">
            <a:off x="3314700" y="4907756"/>
            <a:ext cx="307181" cy="305608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5" id="15"/>
          <p:cNvCxnSpPr/>
          <p:nvPr/>
        </p:nvCxnSpPr>
        <p:spPr>
          <a:xfrm flipH="true">
            <a:off x="11220452" y="5613511"/>
            <a:ext cx="638730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6" id="16"/>
          <p:cNvCxnSpPr/>
          <p:nvPr/>
        </p:nvCxnSpPr>
        <p:spPr>
          <a:xfrm flipH="true" flipV="true">
            <a:off x="10583391" y="5005784"/>
            <a:ext cx="637062" cy="607726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7" id="17"/>
          <p:cNvCxnSpPr/>
          <p:nvPr/>
        </p:nvCxnSpPr>
        <p:spPr>
          <a:xfrm flipH="true" flipV="true">
            <a:off x="9348530" y="5005784"/>
            <a:ext cx="1234861" cy="1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18" id="18"/>
          <p:cNvCxnSpPr/>
          <p:nvPr/>
        </p:nvCxnSpPr>
        <p:spPr>
          <a:xfrm flipH="true">
            <a:off x="9525000" y="5213364"/>
            <a:ext cx="811346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sp>
        <p:nvSpPr>
          <p:cNvPr name="AutoShape 19" id="19"/>
          <p:cNvSpPr/>
          <p:nvPr/>
        </p:nvSpPr>
        <p:spPr>
          <a:xfrm flipH="true">
            <a:off x="9249593" y="4956316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20" id="20"/>
          <p:cNvSpPr/>
          <p:nvPr/>
        </p:nvSpPr>
        <p:spPr>
          <a:xfrm flipH="true">
            <a:off x="11857513" y="5564040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21" id="21"/>
          <p:cNvSpPr/>
          <p:nvPr/>
        </p:nvSpPr>
        <p:spPr>
          <a:xfrm flipH="true">
            <a:off x="9964933" y="5466449"/>
            <a:ext cx="98937" cy="98937"/>
          </a:xfrm>
          <a:prstGeom prst="ellips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cxnSp>
        <p:nvCxnSpPr>
          <p:cNvPr name="Connector 22" id="22"/>
          <p:cNvCxnSpPr/>
          <p:nvPr/>
        </p:nvCxnSpPr>
        <p:spPr>
          <a:xfrm flipH="true" flipV="true">
            <a:off x="10336346" y="5210309"/>
            <a:ext cx="247045" cy="250398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23" id="23"/>
          <p:cNvCxnSpPr/>
          <p:nvPr/>
        </p:nvCxnSpPr>
        <p:spPr>
          <a:xfrm flipH="true">
            <a:off x="10583391" y="5460707"/>
            <a:ext cx="490926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24" id="24"/>
          <p:cNvCxnSpPr/>
          <p:nvPr/>
        </p:nvCxnSpPr>
        <p:spPr>
          <a:xfrm flipV="true">
            <a:off x="9286241" y="5210310"/>
            <a:ext cx="238760" cy="209705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25" id="25"/>
          <p:cNvCxnSpPr/>
          <p:nvPr/>
        </p:nvCxnSpPr>
        <p:spPr>
          <a:xfrm flipH="true">
            <a:off x="8915400" y="5420015"/>
            <a:ext cx="370841" cy="0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cxnSp>
        <p:nvCxnSpPr>
          <p:cNvPr name="Connector 26" id="26"/>
          <p:cNvCxnSpPr/>
          <p:nvPr/>
        </p:nvCxnSpPr>
        <p:spPr>
          <a:xfrm flipH="true" flipV="true">
            <a:off x="8688926" y="5188744"/>
            <a:ext cx="222317" cy="231272"/>
          </a:xfrm>
          <a:prstGeom prst="line">
            <a:avLst/>
          </a:prstGeom>
          <a:ln w="1270" cap="flat" cmpd="sng">
            <a:solidFill>
              <a:schemeClr val="accent3">
                <a:lumMod val="60000"/>
                <a:lumOff val="40000"/>
              </a:schemeClr>
            </a:solidFill>
            <a:prstDash val="solid"/>
          </a:ln>
        </p:spPr>
      </p:cxnSp>
      <p:sp>
        <p:nvSpPr>
          <p:cNvPr name="AutoShape 27" id="27"/>
          <p:cNvSpPr/>
          <p:nvPr>
            <p:ph type="ctrTitle"/>
          </p:nvPr>
        </p:nvSpPr>
        <p:spPr>
          <a:xfrm>
            <a:off x="673100" y="1135063"/>
            <a:ext cx="10845798" cy="1621509"/>
          </a:xfrm>
        </p:spPr>
        <p:txBody>
          <a:bodyPr vert="horz" anchor="b" tIns="45720" lIns="91440" bIns="45720" rIns="91440">
            <a:normAutofit/>
          </a:bodyPr>
          <a:p>
            <a:pPr algn="ctr" indent="0" marL="0">
              <a:lnSpc>
                <a:spcPct val="90000"/>
              </a:lnSpc>
              <a:spcBef>
                <a:spcPct val="0"/>
              </a:spcBef>
            </a:pPr>
            <a:r>
              <a:rPr lang="en-US" b="true" i="false" sz="3200" baseline="0" u="none">
                <a:solidFill>
                  <a:srgbClr val="FFFFFF"/>
                </a:solidFill>
                <a:latin typeface="Arial"/>
                <a:ea typeface="Arial"/>
              </a:rPr>
              <a:t>Conclusion</a:t>
            </a:r>
          </a:p>
        </p:txBody>
      </p:sp>
      <p:sp>
        <p:nvSpPr>
          <p:cNvPr name="AutoShape 28" id="28"/>
          <p:cNvSpPr/>
          <p:nvPr>
            <p:ph type="body" sz="quarter" idx="18"/>
          </p:nvPr>
        </p:nvSpPr>
        <p:spPr>
          <a:xfrm>
            <a:off x="673100" y="3441299"/>
            <a:ext cx="10845798" cy="310871"/>
          </a:xfrm>
        </p:spPr>
        <p:txBody>
          <a:bodyPr vert="horz" anchor="t" tIns="45720" lIns="91440" bIns="45720" rIns="91440">
            <a:normAutofit/>
          </a:bodyPr>
          <a:p>
            <a:pPr fontAlgn="auto" algn="ctr" indent="-228589" marR="0" marL="228589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</a:pPr>
            <a:r>
              <a:rPr lang="en-US" b="false" i="false" sz="1400" baseline="0" u="none">
                <a:solidFill>
                  <a:srgbClr val="FFFFFF"/>
                </a:solidFill>
                <a:latin typeface="Arial"/>
                <a:ea typeface="Arial"/>
              </a:rPr>
              <a:t>Data</a:t>
            </a:r>
          </a:p>
        </p:txBody>
      </p:sp>
      <p:sp>
        <p:nvSpPr>
          <p:cNvPr name="AutoShape 29" id="29"/>
          <p:cNvSpPr/>
          <p:nvPr>
            <p:ph type="body" sz="quarter" idx="10"/>
          </p:nvPr>
        </p:nvSpPr>
        <p:spPr>
          <a:xfrm>
            <a:off x="673102" y="3145028"/>
            <a:ext cx="10845798" cy="296271"/>
          </a:xfrm>
        </p:spPr>
        <p:txBody>
          <a:bodyPr vert="horz" anchor="ctr" tIns="45720" lIns="91440" bIns="45720" rIns="91440">
            <a:noAutofit/>
          </a:bodyPr>
          <a:p>
            <a:pPr algn="ctr" indent="0" marL="0">
              <a:lnSpc>
                <a:spcPct val="90000"/>
              </a:lnSpc>
              <a:spcBef>
                <a:spcPts val="1000"/>
              </a:spcBef>
            </a:pPr>
            <a:r>
              <a:rPr lang="en-US" b="false" i="false" sz="1400" baseline="0" u="none">
                <a:solidFill>
                  <a:srgbClr val="FFFFFF"/>
                </a:solidFill>
                <a:latin typeface="Arial"/>
                <a:ea typeface="Arial"/>
              </a:rPr>
              <a:t>Signature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Relationship Id="rId3" Target="../slideLayouts/slideLayout2.xml" Type="http://schemas.openxmlformats.org/officeDocument/2006/relationships/slideLayout"/><Relationship Id="rId4" Target="../slideLayouts/slideLayout3.xml" Type="http://schemas.openxmlformats.org/officeDocument/2006/relationships/slideLayout"/><Relationship Id="rId5" Target="../slideLayouts/slideLayout4.xml" Type="http://schemas.openxmlformats.org/officeDocument/2006/relationships/slideLayout"/><Relationship Id="rId6" Target="../slideLayouts/slideLayout5.xml" Type="http://schemas.openxmlformats.org/officeDocument/2006/relationships/slideLayout"/><Relationship Id="rId7" Target="../slideLayouts/slideLayout6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单击此处编辑母版标题样式</a:t>
            </a:r>
          </a:p>
        </p:txBody>
      </p:sp>
      <p:sp>
        <p:nvSpPr>
          <p:cNvPr name="AutoShape 3" id="3"/>
          <p:cNvSpPr/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anchor="t" tIns="45720" lIns="91440" bIns="45720" rIns="91440">
            <a:normAutofit/>
          </a:bodyPr>
          <a:p>
            <a:pPr algn="l" indent="-228589" marL="228589">
              <a:lnSpc>
                <a:spcPct val="90000"/>
              </a:lnSpc>
              <a:spcBef>
                <a:spcPts val="1000"/>
              </a:spcBef>
            </a:pPr>
            <a:r>
              <a:rPr lang="zh-CN" b="false" i="false" sz="1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单击此处编辑母版文本样式</a:t>
            </a:r>
          </a:p>
          <a:p>
            <a:pPr algn="l" indent="-228589" lvl="1" marL="685766">
              <a:lnSpc>
                <a:spcPct val="90000"/>
              </a:lnSpc>
              <a:spcBef>
                <a:spcPts val="500"/>
              </a:spcBef>
            </a:pPr>
            <a:r>
              <a:rPr lang="zh-CN" b="false" i="false" sz="16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二级</a:t>
            </a:r>
          </a:p>
          <a:p>
            <a:pPr algn="l" indent="-228589" lvl="2" marL="1142942">
              <a:lnSpc>
                <a:spcPct val="90000"/>
              </a:lnSpc>
              <a:spcBef>
                <a:spcPts val="500"/>
              </a:spcBef>
            </a:pPr>
            <a:r>
              <a:rPr lang="zh-CN" b="false" i="false" sz="14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三级</a:t>
            </a:r>
          </a:p>
          <a:p>
            <a:pPr algn="l" indent="-228589" lvl="3" marL="1600120">
              <a:lnSpc>
                <a:spcPct val="90000"/>
              </a:lnSpc>
              <a:spcBef>
                <a:spcPts val="500"/>
              </a:spcBef>
            </a:pPr>
            <a:r>
              <a:rPr lang="zh-CN" b="false" i="false" sz="12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四级</a:t>
            </a:r>
          </a:p>
          <a:p>
            <a:pPr algn="l" indent="-228589" lvl="4" marL="2057298">
              <a:lnSpc>
                <a:spcPct val="90000"/>
              </a:lnSpc>
              <a:spcBef>
                <a:spcPts val="500"/>
              </a:spcBef>
            </a:pPr>
            <a:r>
              <a:rPr lang="zh-CN" b="false" i="false" sz="12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五级</a:t>
            </a:r>
          </a:p>
        </p:txBody>
      </p:sp>
      <p:cxnSp>
        <p:nvCxnSpPr>
          <p:cNvPr name="Connector 4" id="4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 cap="flat" cmpd="sng">
            <a:solidFill>
              <a:srgbClr val="000000">
                <a:lumMod val="50000"/>
                <a:lumOff val="50000"/>
              </a:srgbClr>
            </a:solidFill>
            <a:prstDash val="solid"/>
          </a:ln>
        </p:spPr>
      </p:cxnSp>
      <p:sp>
        <p:nvSpPr>
          <p:cNvPr name="AutoShape 5" id="5"/>
          <p:cNvSpPr/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anchor="ctr" tIns="45720" lIns="91440" bIns="45720" rIns="91440">
            <a:normAutofit/>
          </a:bodyPr>
          <a:p>
            <a:pPr algn="l" marL="0"/>
          </a:p>
        </p:txBody>
      </p:sp>
      <p:sp>
        <p:nvSpPr>
          <p:cNvPr name="AutoShape 6" id="6"/>
          <p:cNvSpPr/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anchor="ctr" tIns="45720" lIns="91440" bIns="45720" rIns="91440">
            <a:normAutofit/>
          </a:bodyPr>
          <a:p>
            <a:pPr algn="l" marL="0"/>
            <a:r>
              <a:rPr lang="zh-CN" b="false" i="false" sz="1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请在插入菜单</a:t>
            </a:r>
            <a:r>
              <a:rPr lang="en-US" b="false" i="false" sz="1800" baseline="0" u="none">
                <a:solidFill>
                  <a:srgbClr val="000000"/>
                </a:solidFill>
                <a:latin typeface="Arial"/>
                <a:ea typeface="Arial"/>
              </a:rPr>
              <a:t>—</a:t>
            </a:r>
            <a:r>
              <a:rPr lang="zh-CN" b="false" i="false" sz="1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页眉和页脚中修改此文本</a:t>
            </a:r>
          </a:p>
        </p:txBody>
      </p:sp>
      <p:sp>
        <p:nvSpPr>
          <p:cNvPr name="AutoShape 7" id="7"/>
          <p:cNvSpPr/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anchor="ctr" tIns="45720" lIns="91440" bIns="45720" rIns="91440">
            <a:normAutofit/>
          </a:bodyPr>
          <a:p>
            <a:pPr algn="l" marL="0"/>
            <a:fld type="slidenum" id="{3386411A-70EE-422D-B97C-F56BEE3FF077}">
              <a:rPr lang="zh-CN" b="false" i="false" sz="1800" baseline="0" u="none" altLang="en-US">
                <a:solidFill>
                  <a:srgbClr val="000000"/>
                </a:solidFill>
                <a:latin typeface="Arial"/>
                <a:ea typeface="Arial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3"/>
    <p:sldLayoutId id="2147483657" r:id="rId4"/>
    <p:sldLayoutId id="2147483658" r:id="rId5"/>
    <p:sldLayoutId id="2147483659" r:id="rId6"/>
    <p:sldLayoutId id="2147483660" r:id="rId7"/>
  </p:sldLayoutIdLst>
  <p:hf ftr="true" dt="false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2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3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3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3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6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3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subTitle" idx="1"/>
          </p:nvPr>
        </p:nvSpPr>
        <p:spPr>
          <a:xfrm>
            <a:off x="5048250" y="3025184"/>
            <a:ext cx="2095498" cy="40381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5889F">
                  <a:lumMod val="60000"/>
                  <a:lumOff val="40000"/>
                </a:srgbClr>
              </a:gs>
              <a:gs pos="100000">
                <a:srgbClr val="5066A3">
                  <a:lumMod val="60000"/>
                  <a:lumOff val="40000"/>
                </a:srgbClr>
              </a:gs>
            </a:gsLst>
          </a:gradFill>
        </p:spPr>
        <p:txBody>
          <a:bodyPr vert="horz" anchor="t" tIns="45720" lIns="91440" bIns="45720" rIns="91440">
            <a:normAutofit/>
          </a:bodyPr>
          <a:p>
            <a:pPr algn="ctr" indent="0" marL="0">
              <a:lnSpc>
                <a:spcPct val="90000"/>
              </a:lnSpc>
            </a:pPr>
            <a:r>
              <a:rPr lang="en-US" b="true" i="false" sz="1400" baseline="0" u="none">
                <a:solidFill>
                  <a:srgbClr val="FFFFFF">
                    <a:alpha val="100000"/>
                  </a:srgbClr>
                </a:solidFill>
                <a:latin typeface="微软雅黑"/>
                <a:ea typeface="微软雅黑"/>
              </a:rPr>
              <a:t>YASHRA TAYLOR</a:t>
            </a:r>
          </a:p>
        </p:txBody>
      </p:sp>
      <p:sp>
        <p:nvSpPr>
          <p:cNvPr name="AutoShape 3" id="3"/>
          <p:cNvSpPr/>
          <p:nvPr>
            <p:ph type="ctrTitle"/>
          </p:nvPr>
        </p:nvSpPr>
        <p:spPr>
          <a:xfrm>
            <a:off x="674688" y="1353370"/>
            <a:ext cx="10845800" cy="1251248"/>
          </a:xfrm>
        </p:spPr>
        <p:txBody>
          <a:bodyPr vert="horz" anchor="b" tIns="45720" lIns="91440" bIns="45720" rIns="91440">
            <a:noAutofit/>
          </a:bodyPr>
          <a:p>
            <a:pPr algn="ctr" indent="0" marL="0">
              <a:lnSpc>
                <a:spcPct val="90000"/>
              </a:lnSpc>
            </a:pPr>
            <a:r>
              <a:rPr lang="en-US" b="true" i="false" sz="5400" baseline="0" u="none">
                <a:solidFill>
                  <a:srgbClr val="FFFFFF">
                    <a:alpha val="100000"/>
                  </a:srgbClr>
                </a:solidFill>
                <a:latin typeface="微软雅黑"/>
                <a:ea typeface="微软雅黑"/>
              </a:rPr>
              <a:t>Ethical Considerations in Data Science</a:t>
            </a:r>
          </a:p>
        </p:txBody>
      </p:sp>
    </p:spTree>
  </p:cSld>
  <p:clrMapOvr>
    <a:masterClrMapping/>
  </p:clrMapOvr>
  <p:transition spd="med">
    <p:pull dir="l"/>
  </p:transition>
  <p:timing>
    <p:tnLst>
      <p:par>
        <p:cTn id="2535" dur="indefinite" repeatCount="1000" spd="100%" accel="0%" decel="0%" restart="never" nodeType="tmRoot">
          <p:childTnLst>
            <p:seq concurrent="true" nextAc="seek">
              <p:cTn id="2536" dur="indefinite" repeatCount="1000" spd="100%" accel="0%" decel="0%" nodeType="mainSeq">
                <p:childTnLst>
                  <p:par>
                    <p:cTn id="2537" repeatCount="1000" spd="100%" accel="0%" decel="0%" fill="hold">
                      <p:stCondLst>
                        <p:cond delay="indefinite"/>
                        <p:cond evt="onBegin" delay="0">
                          <p:tn val="2536"/>
                        </p:cond>
                      </p:stCondLst>
                      <p:childTnLst>
                        <p:par>
                          <p:cTn id="253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539" presetID="41" presetClass="entr" presetSubtype="0" repeatCount="1000" spd="100%" decel="0%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2541" dur="1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2" dur="1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3" dur="1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/10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4" dur="1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/10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2540" dur="1000" repeatCount="1000" spd="100%" accel="0%" decel="0%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5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grpId="0" spid="3"/>
    </p:bldLst>
  </p:timing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3386407" y="3785294"/>
            <a:ext cx="5419185" cy="895350"/>
          </a:xfrm>
        </p:spPr>
        <p:txBody>
          <a:bodyPr vert="horz" anchor="t" tIns="45720" lIns="91440" bIns="45720" rIns="91440">
            <a:normAutofit/>
          </a:bodyPr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zh-CN" b="true" i="false" sz="2400" baseline="0" u="none" altLang="en-US">
                <a:solidFill>
                  <a:srgbClr val="FFFFFF"/>
                </a:solidFill>
                <a:latin typeface="微软雅黑"/>
                <a:ea typeface="微软雅黑"/>
              </a:rPr>
              <a:t>Practical Ethical Considerations in Data Science</a:t>
            </a:r>
          </a:p>
        </p:txBody>
      </p:sp>
      <p:sp>
        <p:nvSpPr>
          <p:cNvPr name="TextBox 3" id="3"/>
          <p:cNvSpPr txBox="true"/>
          <p:nvPr/>
        </p:nvSpPr>
        <p:spPr>
          <a:xfrm>
            <a:off x="5040162" y="1870587"/>
            <a:ext cx="327485" cy="1613424"/>
          </a:xfrm>
          <a:prstGeom prst="rect">
            <a:avLst/>
          </a:prstGeom>
          <a:noFill/>
        </p:spPr>
        <p:txBody>
          <a:bodyPr anchor="t" rtlCol="false" vert="horz" wrap="none" tIns="45720" lIns="91440" bIns="45720" rIns="91440">
            <a:prstTxWarp prst="textPlain">
              <a:avLst/>
            </a:prstTxWarp>
            <a:spAutoFit/>
          </a:bodyPr>
          <a:lstStyle/>
          <a:p>
            <a:pPr algn="l" marL="0">
              <a:defRPr/>
            </a:pPr>
            <a:r>
              <a:rPr lang="en-US" b="false" i="false" spc="100" baseline="0" u="none">
                <a:ln w="127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noFill/>
                <a:latin typeface="Impact"/>
                <a:ea typeface="Impact"/>
              </a:rPr>
              <a:t>/</a:t>
            </a:r>
            <a:endParaRPr lang="en-US" sz="1100"/>
          </a:p>
        </p:txBody>
      </p:sp>
      <p:sp>
        <p:nvSpPr>
          <p:cNvPr name="TextBox 4" id="4"/>
          <p:cNvSpPr txBox="true"/>
          <p:nvPr/>
        </p:nvSpPr>
        <p:spPr>
          <a:xfrm>
            <a:off x="5535479" y="1569303"/>
            <a:ext cx="2171606" cy="2215991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en-US" b="false" i="false" sz="13800" spc="100" baseline="0" u="none">
                <a:ln w="127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noFill/>
                <a:latin typeface="Impact"/>
                <a:ea typeface="Impact"/>
              </a:rPr>
              <a:t>03</a:t>
            </a:r>
            <a:endParaRPr lang="en-US" sz="1100"/>
          </a:p>
        </p:txBody>
      </p:sp>
    </p:spTree>
  </p:cSld>
  <p:clrMapOvr>
    <a:masterClrMapping/>
  </p:clrMapOvr>
  <p:transition spd="slow">
    <p:wheel spokes="8"/>
  </p:transition>
  <p:timing>
    <p:tnLst>
      <p:par>
        <p:cTn id="20309" dur="indefinite" repeatCount="1000" spd="100%" accel="0%" decel="0%" restart="never" nodeType="tmRoot">
          <p:childTnLst>
            <p:seq concurrent="true" nextAc="seek">
              <p:cTn id="20310" dur="indefinite" repeatCount="1000" spd="100%" accel="0%" decel="0%" nodeType="mainSeq">
                <p:childTnLst>
                  <p:par>
                    <p:cTn id="20311" repeatCount="1000" spd="100%" accel="0%" decel="0%" fill="hold">
                      <p:stCondLst>
                        <p:cond delay="indefinite"/>
                        <p:cond evt="onBegin" delay="0">
                          <p:tn val="20310"/>
                        </p:cond>
                      </p:stCondLst>
                      <p:childTnLst>
                        <p:par>
                          <p:cTn id="2031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0313" presetID="3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linds(vertical)" transition="in">
                                      <p:cBhvr>
                                        <p:cTn id="20314" dur="1000" repeatCount="1000" spd="100%" accel="0%" decel="0%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315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1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0317" presetID="4" presetClass="entr" presetSubtype="16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in">
                                      <p:cBhvr>
                                        <p:cTn id="20318" dur="10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319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Data Collection and Bias</a:t>
            </a:r>
          </a:p>
        </p:txBody>
      </p:sp>
      <p:sp>
        <p:nvSpPr>
          <p:cNvPr name="AutoShape 3" id="3"/>
          <p:cNvSpPr/>
          <p:nvPr/>
        </p:nvSpPr>
        <p:spPr>
          <a:xfrm rot="2700000">
            <a:off x="435790" y="1235580"/>
            <a:ext cx="444222" cy="444220"/>
          </a:xfrm>
          <a:prstGeom prst="rect">
            <a:avLst/>
          </a:prstGeom>
          <a:solidFill>
            <a:schemeClr val="accent1"/>
          </a:solidFill>
          <a:ln cap="rnd" cmpd="sng">
            <a:prstDash val="solid"/>
          </a:ln>
          <a:effectLst>
            <a:outerShdw algn="ctr" blurRad="254000" dist="127000" rotWithShape="false">
              <a:schemeClr val="accent1">
                <a:alpha val="32000"/>
              </a:schemeClr>
            </a:outerShdw>
          </a:effectLst>
        </p:spPr>
        <p:txBody>
          <a:bodyPr vert="horz" rot="0" anchor="ctr" wrap="square" tIns="45720" lIns="91440" bIns="45720" rIns="91440">
            <a:prstTxWarp prst="textNoShape">
              <a:avLst/>
            </a:prstTxWarp>
            <a:normAutofit/>
          </a:bodyPr>
          <a:p>
            <a:pPr algn="ctr" marL="0"/>
          </a:p>
        </p:txBody>
      </p:sp>
      <p:sp>
        <p:nvSpPr>
          <p:cNvPr name="Freeform 4" id="4"/>
          <p:cNvSpPr/>
          <p:nvPr/>
        </p:nvSpPr>
        <p:spPr>
          <a:xfrm>
            <a:off x="555121" y="1380604"/>
            <a:ext cx="205561" cy="154170"/>
          </a:xfrm>
          <a:custGeom>
            <a:avLst/>
            <a:gdLst/>
            <a:ahLst/>
            <a:cxnLst/>
            <a:rect r="r" b="b" t="t" l="l"/>
            <a:pathLst>
              <a:path w="533400" h="400050" stroke="true" fill="norm" extrusionOk="true">
                <a:moveTo>
                  <a:pt x="534008" y="621"/>
                </a:moveTo>
                <a:lnTo>
                  <a:pt x="534008" y="400671"/>
                </a:lnTo>
                <a:lnTo>
                  <a:pt x="608" y="400671"/>
                </a:lnTo>
                <a:lnTo>
                  <a:pt x="608" y="621"/>
                </a:lnTo>
                <a:lnTo>
                  <a:pt x="534008" y="621"/>
                </a:lnTo>
                <a:close/>
                <a:moveTo>
                  <a:pt x="375607" y="172071"/>
                </a:moveTo>
                <a:lnTo>
                  <a:pt x="247401" y="341616"/>
                </a:lnTo>
                <a:lnTo>
                  <a:pt x="139768" y="235317"/>
                </a:lnTo>
                <a:lnTo>
                  <a:pt x="19658" y="381621"/>
                </a:lnTo>
                <a:lnTo>
                  <a:pt x="514958" y="381621"/>
                </a:lnTo>
                <a:lnTo>
                  <a:pt x="375607" y="172071"/>
                </a:lnTo>
                <a:close/>
                <a:moveTo>
                  <a:pt x="95858" y="57771"/>
                </a:moveTo>
                <a:cubicBezTo>
                  <a:pt x="74808" y="57771"/>
                  <a:pt x="57758" y="74821"/>
                  <a:pt x="57758" y="95871"/>
                </a:cubicBezTo>
                <a:cubicBezTo>
                  <a:pt x="57758" y="116921"/>
                  <a:pt x="74808" y="133971"/>
                  <a:pt x="95858" y="133971"/>
                </a:cubicBezTo>
                <a:cubicBezTo>
                  <a:pt x="116908" y="133971"/>
                  <a:pt x="133958" y="116921"/>
                  <a:pt x="133958" y="95871"/>
                </a:cubicBezTo>
                <a:cubicBezTo>
                  <a:pt x="133958" y="74821"/>
                  <a:pt x="116908" y="57771"/>
                  <a:pt x="95858" y="57771"/>
                </a:cubicBezTo>
                <a:close/>
              </a:path>
            </a:pathLst>
          </a:custGeom>
          <a:solidFill>
            <a:srgbClr val="FFFFFF"/>
          </a:solidFill>
        </p:spPr>
        <p:txBody>
          <a:bodyPr vert="horz" anchor="t" tIns="45720" lIns="91440" bIns="45720" rIns="91440">
            <a:normAutofit/>
          </a:bodyPr>
          <a:p>
            <a:pPr algn="l" marL="0"/>
          </a:p>
        </p:txBody>
      </p:sp>
      <p:grpSp>
        <p:nvGrpSpPr>
          <p:cNvPr name="Group 5" id="5"/>
          <p:cNvGrpSpPr/>
          <p:nvPr/>
        </p:nvGrpSpPr>
        <p:grpSpPr>
          <a:xfrm>
            <a:off x="425316" y="3019369"/>
            <a:ext cx="444220" cy="444222"/>
            <a:chOff x="1036531" y="4783367"/>
            <a:chExt cx="444220" cy="444222"/>
          </a:xfrm>
        </p:grpSpPr>
        <p:sp>
          <p:nvSpPr>
            <p:cNvPr name="AutoShape 6" id="6"/>
            <p:cNvSpPr/>
            <p:nvPr/>
          </p:nvSpPr>
          <p:spPr>
            <a:xfrm rot="2700000">
              <a:off x="1036530" y="4783368"/>
              <a:ext cx="444222" cy="444220"/>
            </a:xfrm>
            <a:prstGeom prst="rect">
              <a:avLst/>
            </a:prstGeom>
            <a:solidFill>
              <a:schemeClr val="accent2"/>
            </a:solidFill>
            <a:ln cap="rnd" cmpd="sng">
              <a:prstDash val="solid"/>
            </a:ln>
            <a:effectLst>
              <a:outerShdw algn="ctr" blurRad="254000" dist="127000" rotWithShape="false">
                <a:schemeClr val="accent2">
                  <a:alpha val="32000"/>
                </a:schemeClr>
              </a:outerShdw>
            </a:effectLst>
          </p:spPr>
          <p:txBody>
            <a:bodyPr vert="horz" rot="0" anchor="ctr" wrap="square" tIns="45720" lIns="91440" bIns="45720" rIns="91440">
              <a:prstTxWarp prst="textNoShape">
                <a:avLst/>
              </a:prstTxWarp>
              <a:normAutofit/>
            </a:bodyPr>
            <a:p>
              <a:pPr algn="ctr" marL="0"/>
            </a:p>
          </p:txBody>
        </p:sp>
        <p:sp>
          <p:nvSpPr>
            <p:cNvPr name="Freeform 7" id="7"/>
            <p:cNvSpPr/>
            <p:nvPr/>
          </p:nvSpPr>
          <p:spPr>
            <a:xfrm>
              <a:off x="1155861" y="4921052"/>
              <a:ext cx="205561" cy="168853"/>
            </a:xfrm>
            <a:custGeom>
              <a:avLst/>
              <a:gdLst/>
              <a:ahLst/>
              <a:cxnLst/>
              <a:rect r="r" b="b" t="t" l="l"/>
              <a:pathLst>
                <a:path w="533400" h="438150" stroke="true" fill="norm" extrusionOk="true">
                  <a:moveTo>
                    <a:pt x="96626" y="133971"/>
                  </a:moveTo>
                  <a:lnTo>
                    <a:pt x="125201" y="286371"/>
                  </a:lnTo>
                  <a:lnTo>
                    <a:pt x="410951" y="286371"/>
                  </a:lnTo>
                  <a:lnTo>
                    <a:pt x="439526" y="133971"/>
                  </a:lnTo>
                  <a:lnTo>
                    <a:pt x="534776" y="133971"/>
                  </a:lnTo>
                  <a:lnTo>
                    <a:pt x="515726" y="381621"/>
                  </a:lnTo>
                  <a:lnTo>
                    <a:pt x="458576" y="381621"/>
                  </a:lnTo>
                  <a:lnTo>
                    <a:pt x="458576" y="438771"/>
                  </a:lnTo>
                  <a:lnTo>
                    <a:pt x="439526" y="438771"/>
                  </a:lnTo>
                  <a:lnTo>
                    <a:pt x="439526" y="381621"/>
                  </a:lnTo>
                  <a:lnTo>
                    <a:pt x="96626" y="381621"/>
                  </a:lnTo>
                  <a:lnTo>
                    <a:pt x="96626" y="438771"/>
                  </a:lnTo>
                  <a:lnTo>
                    <a:pt x="77576" y="438771"/>
                  </a:lnTo>
                  <a:lnTo>
                    <a:pt x="77576" y="381621"/>
                  </a:lnTo>
                  <a:lnTo>
                    <a:pt x="20426" y="381621"/>
                  </a:lnTo>
                  <a:lnTo>
                    <a:pt x="1376" y="133971"/>
                  </a:lnTo>
                  <a:lnTo>
                    <a:pt x="96626" y="133971"/>
                  </a:lnTo>
                  <a:close/>
                  <a:moveTo>
                    <a:pt x="487151" y="621"/>
                  </a:moveTo>
                  <a:lnTo>
                    <a:pt x="487151" y="114921"/>
                  </a:lnTo>
                  <a:lnTo>
                    <a:pt x="425239" y="114921"/>
                  </a:lnTo>
                  <a:lnTo>
                    <a:pt x="396664" y="267321"/>
                  </a:lnTo>
                  <a:lnTo>
                    <a:pt x="139489" y="267321"/>
                  </a:lnTo>
                  <a:lnTo>
                    <a:pt x="110914" y="114921"/>
                  </a:lnTo>
                  <a:lnTo>
                    <a:pt x="58526" y="114921"/>
                  </a:lnTo>
                  <a:lnTo>
                    <a:pt x="58526" y="621"/>
                  </a:lnTo>
                  <a:lnTo>
                    <a:pt x="487151" y="62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vert="horz" anchor="t" tIns="45720" lIns="91440" bIns="45720" rIns="91440">
              <a:normAutofit/>
            </a:bodyPr>
            <a:p>
              <a:pPr algn="l" marL="0"/>
            </a:p>
          </p:txBody>
        </p:sp>
      </p:grpSp>
      <p:grpSp>
        <p:nvGrpSpPr>
          <p:cNvPr name="Group 8" id="8"/>
          <p:cNvGrpSpPr/>
          <p:nvPr/>
        </p:nvGrpSpPr>
        <p:grpSpPr>
          <a:xfrm>
            <a:off x="436518" y="4906314"/>
            <a:ext cx="444220" cy="444222"/>
            <a:chOff x="5203060" y="5186585"/>
            <a:chExt cx="444220" cy="444222"/>
          </a:xfrm>
        </p:grpSpPr>
        <p:sp>
          <p:nvSpPr>
            <p:cNvPr name="AutoShape 9" id="9"/>
            <p:cNvSpPr/>
            <p:nvPr/>
          </p:nvSpPr>
          <p:spPr>
            <a:xfrm rot="2700000">
              <a:off x="5203059" y="5186586"/>
              <a:ext cx="444222" cy="444220"/>
            </a:xfrm>
            <a:prstGeom prst="rect">
              <a:avLst/>
            </a:prstGeom>
            <a:solidFill>
              <a:schemeClr val="accent3"/>
            </a:solidFill>
            <a:ln cap="rnd" cmpd="sng">
              <a:prstDash val="solid"/>
            </a:ln>
            <a:effectLst>
              <a:outerShdw algn="ctr" blurRad="254000" dist="127000" rotWithShape="false">
                <a:schemeClr val="accent3">
                  <a:alpha val="32000"/>
                </a:schemeClr>
              </a:outerShdw>
            </a:effectLst>
          </p:spPr>
          <p:txBody>
            <a:bodyPr vert="horz" rot="0" anchor="ctr" wrap="square" tIns="45720" lIns="91440" bIns="45720" rIns="91440">
              <a:prstTxWarp prst="textNoShape">
                <a:avLst/>
              </a:prstTxWarp>
              <a:normAutofit/>
            </a:bodyPr>
            <a:p>
              <a:pPr algn="ctr" marL="0"/>
            </a:p>
          </p:txBody>
        </p:sp>
        <p:sp>
          <p:nvSpPr>
            <p:cNvPr name="Freeform 10" id="10"/>
            <p:cNvSpPr/>
            <p:nvPr/>
          </p:nvSpPr>
          <p:spPr>
            <a:xfrm>
              <a:off x="5322390" y="5315093"/>
              <a:ext cx="205561" cy="187207"/>
            </a:xfrm>
            <a:custGeom>
              <a:avLst/>
              <a:gdLst/>
              <a:ahLst/>
              <a:cxnLst/>
              <a:rect r="r" b="b" t="t" l="l"/>
              <a:pathLst>
                <a:path w="533400" h="485775" stroke="true" fill="norm" extrusionOk="true">
                  <a:moveTo>
                    <a:pt x="125329" y="229221"/>
                  </a:moveTo>
                  <a:lnTo>
                    <a:pt x="125329" y="276846"/>
                  </a:lnTo>
                  <a:lnTo>
                    <a:pt x="144379" y="276846"/>
                  </a:lnTo>
                  <a:lnTo>
                    <a:pt x="144379" y="229221"/>
                  </a:lnTo>
                  <a:lnTo>
                    <a:pt x="392029" y="229221"/>
                  </a:lnTo>
                  <a:lnTo>
                    <a:pt x="392029" y="276846"/>
                  </a:lnTo>
                  <a:lnTo>
                    <a:pt x="411079" y="276846"/>
                  </a:lnTo>
                  <a:lnTo>
                    <a:pt x="411079" y="229221"/>
                  </a:lnTo>
                  <a:lnTo>
                    <a:pt x="534904" y="229221"/>
                  </a:lnTo>
                  <a:lnTo>
                    <a:pt x="534904" y="486396"/>
                  </a:lnTo>
                  <a:lnTo>
                    <a:pt x="1504" y="486396"/>
                  </a:lnTo>
                  <a:lnTo>
                    <a:pt x="1504" y="229221"/>
                  </a:lnTo>
                  <a:lnTo>
                    <a:pt x="125329" y="229221"/>
                  </a:lnTo>
                  <a:close/>
                  <a:moveTo>
                    <a:pt x="411079" y="621"/>
                  </a:moveTo>
                  <a:lnTo>
                    <a:pt x="411079" y="114921"/>
                  </a:lnTo>
                  <a:lnTo>
                    <a:pt x="534904" y="114921"/>
                  </a:lnTo>
                  <a:lnTo>
                    <a:pt x="534904" y="210171"/>
                  </a:lnTo>
                  <a:lnTo>
                    <a:pt x="1504" y="210171"/>
                  </a:lnTo>
                  <a:lnTo>
                    <a:pt x="1504" y="114921"/>
                  </a:lnTo>
                  <a:lnTo>
                    <a:pt x="125329" y="114921"/>
                  </a:lnTo>
                  <a:lnTo>
                    <a:pt x="125329" y="621"/>
                  </a:lnTo>
                  <a:lnTo>
                    <a:pt x="411079" y="621"/>
                  </a:lnTo>
                  <a:close/>
                  <a:moveTo>
                    <a:pt x="392029" y="19671"/>
                  </a:moveTo>
                  <a:lnTo>
                    <a:pt x="144379" y="19671"/>
                  </a:lnTo>
                  <a:lnTo>
                    <a:pt x="144379" y="114921"/>
                  </a:lnTo>
                  <a:lnTo>
                    <a:pt x="392029" y="114921"/>
                  </a:lnTo>
                  <a:lnTo>
                    <a:pt x="392029" y="1967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vert="horz" anchor="t" tIns="45720" lIns="91440" bIns="45720" rIns="91440">
              <a:normAutofit/>
            </a:bodyPr>
            <a:p>
              <a:pPr algn="l" marL="0"/>
            </a:p>
          </p:txBody>
        </p:sp>
      </p:grpSp>
      <p:sp>
        <p:nvSpPr>
          <p:cNvPr name="AutoShape 11" id="11"/>
          <p:cNvSpPr/>
          <p:nvPr/>
        </p:nvSpPr>
        <p:spPr>
          <a:xfrm flipH="true" rot="18900000">
            <a:off x="7289722" y="2952509"/>
            <a:ext cx="2994389" cy="2977099"/>
          </a:xfrm>
          <a:prstGeom prst="rect">
            <a:avLst/>
          </a:prstGeom>
          <a:blipFill>
            <a:blip r:embed="rId2"/>
            <a:stretch>
              <a:fillRect t="-25542" l="0" b="-25329" r="0"/>
            </a:stretch>
          </a:blipFill>
          <a:ln cap="flat" cmpd="sng">
            <a:prstDash val="solid"/>
          </a:ln>
        </p:spPr>
        <p:txBody>
          <a:bodyPr vert="horz" rot="0" anchor="t" wrap="square" tIns="45720" lIns="91440" bIns="45720" rIns="91440">
            <a:prstTxWarp prst="textNoShape">
              <a:avLst/>
            </a:prstTxWarp>
            <a:noAutofit/>
          </a:bodyPr>
          <a:p>
            <a:pPr algn="ctr" marL="0"/>
          </a:p>
        </p:txBody>
      </p:sp>
      <p:sp>
        <p:nvSpPr>
          <p:cNvPr name="Freeform 12" id="12"/>
          <p:cNvSpPr/>
          <p:nvPr/>
        </p:nvSpPr>
        <p:spPr>
          <a:xfrm>
            <a:off x="8888674" y="1379881"/>
            <a:ext cx="3303326" cy="2996418"/>
          </a:xfrm>
          <a:custGeom>
            <a:avLst/>
            <a:gdLst/>
            <a:ahLst/>
            <a:cxnLst/>
            <a:rect r="r" b="b" t="t" l="l"/>
            <a:pathLst>
              <a:path w="3303326" h="2996418" stroke="true" fill="norm" extrusionOk="true">
                <a:moveTo>
                  <a:pt x="891291" y="0"/>
                </a:moveTo>
                <a:lnTo>
                  <a:pt x="3303326" y="0"/>
                </a:lnTo>
                <a:lnTo>
                  <a:pt x="3303326" y="1798219"/>
                </a:lnTo>
                <a:lnTo>
                  <a:pt x="2105127" y="2996418"/>
                </a:lnTo>
                <a:lnTo>
                  <a:pt x="0" y="891291"/>
                </a:lnTo>
                <a:close/>
              </a:path>
            </a:pathLst>
          </a:custGeom>
          <a:blipFill>
            <a:blip r:embed="rId3"/>
            <a:stretch>
              <a:fillRect t="-32821" l="0" b="-32543" r="0"/>
            </a:stretch>
          </a:blipFill>
          <a:ln cap="flat" cmpd="sng">
            <a:prstDash val="solid"/>
          </a:ln>
        </p:spPr>
        <p:txBody>
          <a:bodyPr vert="horz" anchor="ctr" wrap="square" tIns="45720" lIns="91440" bIns="45720" rIns="91440">
            <a:noAutofit/>
          </a:bodyPr>
          <a:p>
            <a:pPr algn="ctr" marL="0"/>
          </a:p>
        </p:txBody>
      </p:sp>
      <p:sp>
        <p:nvSpPr>
          <p:cNvPr name="Freeform 13" id="13"/>
          <p:cNvSpPr/>
          <p:nvPr/>
        </p:nvSpPr>
        <p:spPr>
          <a:xfrm>
            <a:off x="4506635" y="1386244"/>
            <a:ext cx="4222480" cy="2996418"/>
          </a:xfrm>
          <a:custGeom>
            <a:avLst/>
            <a:gdLst/>
            <a:ahLst/>
            <a:cxnLst/>
            <a:rect r="r" b="b" t="t" l="l"/>
            <a:pathLst>
              <a:path w="4483378" h="3181560" stroke="true" fill="norm" extrusionOk="true">
                <a:moveTo>
                  <a:pt x="946362" y="0"/>
                </a:moveTo>
                <a:lnTo>
                  <a:pt x="3549998" y="0"/>
                </a:lnTo>
                <a:lnTo>
                  <a:pt x="4483378" y="933381"/>
                </a:lnTo>
                <a:lnTo>
                  <a:pt x="2235198" y="3181560"/>
                </a:lnTo>
                <a:lnTo>
                  <a:pt x="0" y="946362"/>
                </a:lnTo>
                <a:close/>
              </a:path>
            </a:pathLst>
          </a:custGeom>
          <a:blipFill>
            <a:blip r:embed="rId4"/>
            <a:stretch>
              <a:fillRect t="-46969" l="0" b="-46573" r="0"/>
            </a:stretch>
          </a:blipFill>
          <a:ln cap="flat" cmpd="sng">
            <a:prstDash val="solid"/>
          </a:ln>
        </p:spPr>
        <p:txBody>
          <a:bodyPr vert="horz" anchor="ctr" wrap="square" tIns="45720" lIns="91440" bIns="45720" rIns="91440">
            <a:noAutofit/>
          </a:bodyPr>
          <a:p>
            <a:pPr algn="ctr" marL="0"/>
          </a:p>
        </p:txBody>
      </p:sp>
      <p:sp>
        <p:nvSpPr>
          <p:cNvPr name="AutoShape 14" id="14"/>
          <p:cNvSpPr/>
          <p:nvPr/>
        </p:nvSpPr>
        <p:spPr>
          <a:xfrm flipH="true" flipV="true" rot="18900000">
            <a:off x="9419446" y="4267360"/>
            <a:ext cx="352707" cy="352707"/>
          </a:xfrm>
          <a:prstGeom prst="rect">
            <a:avLst/>
          </a:prstGeom>
          <a:solidFill>
            <a:schemeClr val="accent6"/>
          </a:solidFill>
          <a:ln cap="rnd" cmpd="sng">
            <a:prstDash val="solid"/>
          </a:ln>
          <a:effectLst>
            <a:outerShdw algn="ctr" blurRad="254000" dist="127000" rotWithShape="false">
              <a:schemeClr val="accent6">
                <a:alpha val="32000"/>
              </a:schemeClr>
            </a:outerShdw>
          </a:effectLst>
        </p:spPr>
        <p:txBody>
          <a:bodyPr vert="horz" rot="0" anchor="ctr" wrap="square" tIns="45720" lIns="91440" bIns="45720" rIns="91440">
            <a:prstTxWarp prst="textNoShape">
              <a:avLst/>
            </a:prstTxWarp>
            <a:noAutofit/>
          </a:bodyPr>
          <a:p>
            <a:pPr algn="ctr" marL="0"/>
          </a:p>
        </p:txBody>
      </p:sp>
      <p:sp>
        <p:nvSpPr>
          <p:cNvPr name="TextBox 15" id="15"/>
          <p:cNvSpPr txBox="true"/>
          <p:nvPr/>
        </p:nvSpPr>
        <p:spPr>
          <a:xfrm>
            <a:off x="1113925" y="1637190"/>
            <a:ext cx="3856556" cy="117729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fontAlgn="auto" indent="0" marR="0" marL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Data used to build datasets is often tainted with bias.  Sampling bias; measurement bias; self-reporting bias; and exclusion bias are all common.</a:t>
            </a:r>
            <a:endParaRPr lang="en-US" sz="1100"/>
          </a:p>
        </p:txBody>
      </p:sp>
      <p:sp>
        <p:nvSpPr>
          <p:cNvPr name="TextBox 16" id="16"/>
          <p:cNvSpPr txBox="true"/>
          <p:nvPr/>
        </p:nvSpPr>
        <p:spPr>
          <a:xfrm flipH="true">
            <a:off x="1072030" y="1237080"/>
            <a:ext cx="3951322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Sources of Bias</a:t>
            </a:r>
            <a:endParaRPr lang="en-US" sz="1100"/>
          </a:p>
        </p:txBody>
      </p:sp>
      <p:sp>
        <p:nvSpPr>
          <p:cNvPr name="TextBox 17" id="17"/>
          <p:cNvSpPr txBox="true"/>
          <p:nvPr/>
        </p:nvSpPr>
        <p:spPr>
          <a:xfrm>
            <a:off x="1113521" y="3396077"/>
            <a:ext cx="4680700" cy="81534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Techniques for finding and correcting bias in data include identifying and labeling bias, data augmentation, and algorithmic fairness metrics.</a:t>
            </a:r>
            <a:endParaRPr lang="en-US" sz="1100"/>
          </a:p>
        </p:txBody>
      </p:sp>
      <p:sp>
        <p:nvSpPr>
          <p:cNvPr name="TextBox 18" id="18"/>
          <p:cNvSpPr txBox="true"/>
          <p:nvPr/>
        </p:nvSpPr>
        <p:spPr>
          <a:xfrm flipH="true">
            <a:off x="1071627" y="2995967"/>
            <a:ext cx="4775466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Mitigating Bias</a:t>
            </a:r>
            <a:endParaRPr lang="en-US" sz="1100"/>
          </a:p>
        </p:txBody>
      </p:sp>
      <p:sp>
        <p:nvSpPr>
          <p:cNvPr name="TextBox 19" id="19"/>
          <p:cNvSpPr txBox="true"/>
          <p:nvPr/>
        </p:nvSpPr>
        <p:spPr>
          <a:xfrm>
            <a:off x="1113522" y="5282366"/>
            <a:ext cx="5369068" cy="700192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fontAlgn="auto" indent="0" marR="0" marL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Conducting regular audits to assess and mitigate bias in data and algorithms is crucial for achieving fair outcomes.</a:t>
            </a:r>
            <a:endParaRPr lang="en-US" sz="1100"/>
          </a:p>
        </p:txBody>
      </p:sp>
      <p:sp>
        <p:nvSpPr>
          <p:cNvPr name="TextBox 20" id="20"/>
          <p:cNvSpPr txBox="true"/>
          <p:nvPr/>
        </p:nvSpPr>
        <p:spPr>
          <a:xfrm flipH="true">
            <a:off x="1071627" y="4882256"/>
            <a:ext cx="5477771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Case Study: Fairness Audits</a:t>
            </a:r>
            <a:endParaRPr lang="en-US" sz="1100"/>
          </a:p>
        </p:txBody>
      </p:sp>
    </p:spTree>
  </p:cSld>
  <p:clrMapOvr>
    <a:masterClrMapping/>
  </p:clrMapOvr>
  <p:transition spd="slow">
    <p:wedge/>
  </p:transition>
  <p:timing>
    <p:tnLst>
      <p:par>
        <p:cTn id="22141" dur="indefinite" repeatCount="1000" spd="100%" accel="0%" decel="0%" restart="never" nodeType="tmRoot">
          <p:childTnLst>
            <p:seq concurrent="true" nextAc="seek">
              <p:cTn id="22142" dur="indefinite" repeatCount="1000" spd="100%" accel="0%" decel="0%" nodeType="mainSeq">
                <p:childTnLst>
                  <p:par>
                    <p:cTn id="22143" repeatCount="1000" spd="100%" accel="0%" decel="0%" fill="hold">
                      <p:stCondLst>
                        <p:cond delay="indefinite"/>
                        <p:cond evt="onBegin" delay="0">
                          <p:tn val="22142"/>
                        </p:cond>
                      </p:stCondLst>
                      <p:childTnLst>
                        <p:par>
                          <p:cTn id="2214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2145" presetID="2" presetClass="entr" presetSubtype="4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146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147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1+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148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4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2150" presetID="8" presetClass="entr" presetSubtype="16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diamond(in)" transition="in">
                                      <p:cBhvr>
                                        <p:cTn id="22151" dur="1000" repeatCount="1000" spd="100%" accel="0%" decel="0%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52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5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2154" presetID="2" presetClass="entr" presetSubtype="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155" dur="1000" repeatCount="1000" spd="100%" accel="0%" decel="0%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w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156" dur="1000" repeatCount="1000" spd="100%" accel="0%" decel="0%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157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5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2159" presetID="14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randombar(vertical)" transition="in">
                                      <p:cBhvr>
                                        <p:cTn id="22160" dur="1000" repeatCount="1000" spd="100%" accel="0%" decel="0%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61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6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2163" presetID="18" presetClass="entr" presetSubtype="3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strips(upRight)" transition="in">
                                      <p:cBhvr>
                                        <p:cTn id="22164" dur="500" repeatCount="1000" spd="100%" accel="0%" decel="0%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65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6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2167" presetID="18" presetClass="entr" presetSubtype="1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strips(downLeft)" transition="in">
                                      <p:cBhvr>
                                        <p:cTn id="22168" dur="500" repeatCount="1000" spd="100%" accel="0%" decel="0%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69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7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2171" presetID="23" presetClass="entr" presetSubtype="27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172" dur="5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2/3*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73" dur="5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2/3*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174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7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2176" presetID="5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checkerboard(down)" transition="in">
                                      <p:cBhvr>
                                        <p:cTn id="22177" dur="1000" repeatCount="1000" spd="100%" accel="0%" decel="0%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78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7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2180" presetID="3" presetClass="entr" presetSubtype="1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linds(horizontal)" transition="in">
                                      <p:cBhvr>
                                        <p:cTn id="22181" dur="1000" repeatCount="1000" spd="100%" accel="0%" decel="0%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82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8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2184" presetID="6" presetClass="entr" presetSubtype="3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circle(out)" transition="in">
                                      <p:cBhvr>
                                        <p:cTn id="22185" dur="1000" repeatCount="1000" spd="100%" accel="0%" decel="0%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86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Data Privacy and Security</a:t>
            </a:r>
          </a:p>
        </p:txBody>
      </p:sp>
      <p:sp>
        <p:nvSpPr>
          <p:cNvPr name="Freeform 3" id="3"/>
          <p:cNvSpPr/>
          <p:nvPr/>
        </p:nvSpPr>
        <p:spPr>
          <a:xfrm>
            <a:off x="4275597" y="2587720"/>
            <a:ext cx="1747022" cy="1180736"/>
          </a:xfrm>
          <a:custGeom>
            <a:avLst/>
            <a:gdLst/>
            <a:ahLst/>
            <a:cxnLst/>
            <a:rect r="r" b="b" t="t" l="l"/>
            <a:pathLst>
              <a:path w="21600" h="21600" stroke="true" fill="norm" extrusionOk="false">
                <a:moveTo>
                  <a:pt x="6997" y="0"/>
                </a:moveTo>
                <a:lnTo>
                  <a:pt x="0" y="2934"/>
                </a:lnTo>
                <a:lnTo>
                  <a:pt x="12305" y="21600"/>
                </a:lnTo>
                <a:lnTo>
                  <a:pt x="12322" y="21583"/>
                </a:lnTo>
                <a:lnTo>
                  <a:pt x="21600" y="12476"/>
                </a:lnTo>
                <a:cubicBezTo>
                  <a:pt x="21600" y="12476"/>
                  <a:pt x="6997" y="0"/>
                  <a:pt x="6997" y="0"/>
                </a:cubicBezTo>
                <a:close/>
              </a:path>
            </a:pathLst>
          </a:custGeom>
          <a:solidFill>
            <a:srgbClr val="FFFFFF">
              <a:lumMod val="85000"/>
            </a:srgbClr>
          </a:solidFill>
          <a:ln w="12700"/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Freeform 4" id="4"/>
          <p:cNvSpPr/>
          <p:nvPr/>
        </p:nvSpPr>
        <p:spPr>
          <a:xfrm>
            <a:off x="3189038" y="1643661"/>
            <a:ext cx="1556730" cy="1049839"/>
          </a:xfrm>
          <a:custGeom>
            <a:avLst/>
            <a:gdLst/>
            <a:ahLst/>
            <a:cxnLst/>
            <a:rect r="r" b="b" t="t" l="l"/>
            <a:pathLst>
              <a:path w="21600" h="21600" stroke="true" fill="norm" extrusionOk="false">
                <a:moveTo>
                  <a:pt x="14208" y="21600"/>
                </a:moveTo>
                <a:lnTo>
                  <a:pt x="21600" y="18493"/>
                </a:lnTo>
                <a:lnTo>
                  <a:pt x="0" y="0"/>
                </a:lnTo>
                <a:cubicBezTo>
                  <a:pt x="0" y="0"/>
                  <a:pt x="14208" y="21600"/>
                  <a:pt x="14208" y="21600"/>
                </a:cubicBezTo>
                <a:close/>
              </a:path>
            </a:pathLst>
          </a:custGeom>
          <a:solidFill>
            <a:srgbClr val="FFFFFF">
              <a:lumMod val="95000"/>
            </a:srgbClr>
          </a:solidFill>
          <a:ln w="12700"/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Freeform 5" id="5"/>
          <p:cNvSpPr/>
          <p:nvPr/>
        </p:nvSpPr>
        <p:spPr>
          <a:xfrm>
            <a:off x="6163718" y="2587720"/>
            <a:ext cx="1747013" cy="1180736"/>
          </a:xfrm>
          <a:custGeom>
            <a:avLst/>
            <a:gdLst/>
            <a:ahLst/>
            <a:cxnLst/>
            <a:rect r="r" b="b" t="t" l="l"/>
            <a:pathLst>
              <a:path w="21600" h="21600" stroke="true" fill="norm" extrusionOk="false">
                <a:moveTo>
                  <a:pt x="14603" y="0"/>
                </a:moveTo>
                <a:lnTo>
                  <a:pt x="21600" y="2934"/>
                </a:lnTo>
                <a:lnTo>
                  <a:pt x="9295" y="21600"/>
                </a:lnTo>
                <a:lnTo>
                  <a:pt x="9278" y="21583"/>
                </a:lnTo>
                <a:lnTo>
                  <a:pt x="0" y="12476"/>
                </a:lnTo>
                <a:cubicBezTo>
                  <a:pt x="0" y="12476"/>
                  <a:pt x="14603" y="0"/>
                  <a:pt x="14603" y="0"/>
                </a:cubicBezTo>
                <a:close/>
              </a:path>
            </a:pathLst>
          </a:custGeom>
          <a:solidFill>
            <a:srgbClr val="FFFFFF">
              <a:lumMod val="85000"/>
            </a:srgbClr>
          </a:solidFill>
          <a:ln w="12700"/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Freeform 6" id="6"/>
          <p:cNvSpPr/>
          <p:nvPr/>
        </p:nvSpPr>
        <p:spPr>
          <a:xfrm>
            <a:off x="7446214" y="1643661"/>
            <a:ext cx="1556749" cy="1049839"/>
          </a:xfrm>
          <a:custGeom>
            <a:avLst/>
            <a:gdLst/>
            <a:ahLst/>
            <a:cxnLst/>
            <a:rect r="r" b="b" t="t" l="l"/>
            <a:pathLst>
              <a:path w="21600" h="21600" stroke="true" fill="norm" extrusionOk="false">
                <a:moveTo>
                  <a:pt x="7393" y="21600"/>
                </a:moveTo>
                <a:lnTo>
                  <a:pt x="0" y="18493"/>
                </a:lnTo>
                <a:lnTo>
                  <a:pt x="21600" y="0"/>
                </a:lnTo>
                <a:cubicBezTo>
                  <a:pt x="21600" y="0"/>
                  <a:pt x="7393" y="21600"/>
                  <a:pt x="7393" y="21600"/>
                </a:cubicBezTo>
                <a:close/>
              </a:path>
            </a:pathLst>
          </a:custGeom>
          <a:solidFill>
            <a:srgbClr val="FFFFFF">
              <a:lumMod val="95000"/>
            </a:srgbClr>
          </a:solidFill>
          <a:ln w="12700"/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Freeform 7" id="7"/>
          <p:cNvSpPr/>
          <p:nvPr/>
        </p:nvSpPr>
        <p:spPr>
          <a:xfrm>
            <a:off x="5326532" y="3318032"/>
            <a:ext cx="1551103" cy="1336664"/>
          </a:xfrm>
          <a:custGeom>
            <a:avLst/>
            <a:gdLst/>
            <a:ahLst/>
            <a:cxnLst/>
            <a:rect r="r" b="b" t="t" l="l"/>
            <a:pathLst>
              <a:path w="21600" h="21600" stroke="true" fill="norm" extrusionOk="false">
                <a:moveTo>
                  <a:pt x="10756" y="0"/>
                </a:moveTo>
                <a:lnTo>
                  <a:pt x="917" y="7575"/>
                </a:lnTo>
                <a:lnTo>
                  <a:pt x="0" y="8280"/>
                </a:lnTo>
                <a:lnTo>
                  <a:pt x="10685" y="21600"/>
                </a:lnTo>
                <a:lnTo>
                  <a:pt x="21600" y="8349"/>
                </a:lnTo>
              </a:path>
            </a:pathLst>
          </a:custGeom>
          <a:solidFill>
            <a:schemeClr val="accent1"/>
          </a:solidFill>
          <a:ln w="12700"/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Freeform 8" id="8"/>
          <p:cNvSpPr/>
          <p:nvPr/>
        </p:nvSpPr>
        <p:spPr>
          <a:xfrm>
            <a:off x="5071888" y="3023774"/>
            <a:ext cx="411506" cy="308628"/>
          </a:xfrm>
          <a:custGeom>
            <a:avLst/>
            <a:gdLst/>
            <a:ahLst/>
            <a:cxnLst/>
            <a:rect r="r" b="b" t="t" l="l"/>
            <a:pathLst>
              <a:path w="21600" h="21600" stroke="true" fill="norm" extrusionOk="false">
                <a:moveTo>
                  <a:pt x="21262" y="12600"/>
                </a:moveTo>
                <a:cubicBezTo>
                  <a:pt x="21442" y="12600"/>
                  <a:pt x="21600" y="12811"/>
                  <a:pt x="21600" y="13050"/>
                </a:cubicBezTo>
                <a:lnTo>
                  <a:pt x="21600" y="15750"/>
                </a:lnTo>
                <a:cubicBezTo>
                  <a:pt x="21600" y="15989"/>
                  <a:pt x="21442" y="16200"/>
                  <a:pt x="21262" y="16200"/>
                </a:cubicBezTo>
                <a:lnTo>
                  <a:pt x="17550" y="16200"/>
                </a:lnTo>
                <a:lnTo>
                  <a:pt x="17550" y="21150"/>
                </a:lnTo>
                <a:cubicBezTo>
                  <a:pt x="17550" y="21389"/>
                  <a:pt x="17392" y="21600"/>
                  <a:pt x="17212" y="21600"/>
                </a:cubicBezTo>
                <a:lnTo>
                  <a:pt x="15187" y="21600"/>
                </a:lnTo>
                <a:cubicBezTo>
                  <a:pt x="15008" y="21600"/>
                  <a:pt x="14850" y="21389"/>
                  <a:pt x="14850" y="21150"/>
                </a:cubicBezTo>
                <a:lnTo>
                  <a:pt x="14850" y="16200"/>
                </a:lnTo>
                <a:lnTo>
                  <a:pt x="11137" y="16200"/>
                </a:lnTo>
                <a:cubicBezTo>
                  <a:pt x="10958" y="16200"/>
                  <a:pt x="10800" y="15989"/>
                  <a:pt x="10800" y="15750"/>
                </a:cubicBezTo>
                <a:lnTo>
                  <a:pt x="10800" y="13050"/>
                </a:lnTo>
                <a:cubicBezTo>
                  <a:pt x="10800" y="12811"/>
                  <a:pt x="10958" y="12600"/>
                  <a:pt x="11137" y="12600"/>
                </a:cubicBezTo>
                <a:lnTo>
                  <a:pt x="14850" y="12600"/>
                </a:lnTo>
                <a:lnTo>
                  <a:pt x="14850" y="7650"/>
                </a:lnTo>
                <a:cubicBezTo>
                  <a:pt x="14850" y="7411"/>
                  <a:pt x="15008" y="7200"/>
                  <a:pt x="15187" y="7200"/>
                </a:cubicBezTo>
                <a:lnTo>
                  <a:pt x="17212" y="7200"/>
                </a:lnTo>
                <a:cubicBezTo>
                  <a:pt x="17392" y="7200"/>
                  <a:pt x="17550" y="7411"/>
                  <a:pt x="17550" y="7650"/>
                </a:cubicBezTo>
                <a:lnTo>
                  <a:pt x="17550" y="12600"/>
                </a:lnTo>
                <a:cubicBezTo>
                  <a:pt x="17550" y="12600"/>
                  <a:pt x="21262" y="12600"/>
                  <a:pt x="21262" y="12600"/>
                </a:cubicBezTo>
                <a:close/>
                <a:moveTo>
                  <a:pt x="3375" y="5400"/>
                </a:moveTo>
                <a:cubicBezTo>
                  <a:pt x="3375" y="2419"/>
                  <a:pt x="5189" y="0"/>
                  <a:pt x="7425" y="0"/>
                </a:cubicBezTo>
                <a:cubicBezTo>
                  <a:pt x="9661" y="0"/>
                  <a:pt x="11475" y="2419"/>
                  <a:pt x="11475" y="5400"/>
                </a:cubicBezTo>
                <a:cubicBezTo>
                  <a:pt x="11475" y="8381"/>
                  <a:pt x="9661" y="10800"/>
                  <a:pt x="7425" y="10800"/>
                </a:cubicBezTo>
                <a:cubicBezTo>
                  <a:pt x="5189" y="10800"/>
                  <a:pt x="3375" y="8381"/>
                  <a:pt x="3375" y="5400"/>
                </a:cubicBezTo>
                <a:close/>
                <a:moveTo>
                  <a:pt x="11137" y="17550"/>
                </a:moveTo>
                <a:lnTo>
                  <a:pt x="13837" y="17550"/>
                </a:lnTo>
                <a:lnTo>
                  <a:pt x="13837" y="20897"/>
                </a:lnTo>
                <a:cubicBezTo>
                  <a:pt x="13321" y="21403"/>
                  <a:pt x="12667" y="21600"/>
                  <a:pt x="12034" y="21600"/>
                </a:cubicBezTo>
                <a:lnTo>
                  <a:pt x="2816" y="21600"/>
                </a:lnTo>
                <a:cubicBezTo>
                  <a:pt x="1129" y="21600"/>
                  <a:pt x="0" y="20250"/>
                  <a:pt x="0" y="17958"/>
                </a:cubicBezTo>
                <a:cubicBezTo>
                  <a:pt x="0" y="14780"/>
                  <a:pt x="559" y="9900"/>
                  <a:pt x="3649" y="9900"/>
                </a:cubicBezTo>
                <a:cubicBezTo>
                  <a:pt x="3818" y="9900"/>
                  <a:pt x="3934" y="9998"/>
                  <a:pt x="4061" y="10139"/>
                </a:cubicBezTo>
                <a:cubicBezTo>
                  <a:pt x="5094" y="11194"/>
                  <a:pt x="6096" y="11855"/>
                  <a:pt x="7425" y="11855"/>
                </a:cubicBezTo>
                <a:cubicBezTo>
                  <a:pt x="8754" y="11855"/>
                  <a:pt x="9756" y="11194"/>
                  <a:pt x="10789" y="10139"/>
                </a:cubicBezTo>
                <a:cubicBezTo>
                  <a:pt x="10916" y="9998"/>
                  <a:pt x="11032" y="9900"/>
                  <a:pt x="11201" y="9900"/>
                </a:cubicBezTo>
                <a:cubicBezTo>
                  <a:pt x="12097" y="9900"/>
                  <a:pt x="12888" y="10350"/>
                  <a:pt x="13489" y="11250"/>
                </a:cubicBezTo>
                <a:lnTo>
                  <a:pt x="11137" y="11250"/>
                </a:lnTo>
                <a:cubicBezTo>
                  <a:pt x="10399" y="11250"/>
                  <a:pt x="9788" y="12066"/>
                  <a:pt x="9788" y="13050"/>
                </a:cubicBezTo>
                <a:lnTo>
                  <a:pt x="9788" y="15750"/>
                </a:lnTo>
                <a:cubicBezTo>
                  <a:pt x="9788" y="16734"/>
                  <a:pt x="10399" y="17550"/>
                  <a:pt x="11137" y="1755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12700"/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grpSp>
        <p:nvGrpSpPr>
          <p:cNvPr name="Group 9" id="9"/>
          <p:cNvGrpSpPr/>
          <p:nvPr/>
        </p:nvGrpSpPr>
        <p:grpSpPr>
          <a:xfrm>
            <a:off x="2809605" y="1264994"/>
            <a:ext cx="758865" cy="757334"/>
            <a:chOff x="6832303" y="2480467"/>
            <a:chExt cx="871200" cy="869442"/>
          </a:xfrm>
        </p:grpSpPr>
        <p:sp>
          <p:nvSpPr>
            <p:cNvPr name="AutoShape 10" id="10"/>
            <p:cNvSpPr/>
            <p:nvPr/>
          </p:nvSpPr>
          <p:spPr>
            <a:xfrm>
              <a:off x="6832303" y="2480467"/>
              <a:ext cx="871200" cy="869442"/>
            </a:xfrm>
            <a:prstGeom prst="ellipse">
              <a:avLst/>
            </a:prstGeom>
            <a:solidFill>
              <a:srgbClr val="FFFFFF">
                <a:lumMod val="95000"/>
              </a:srgbClr>
            </a:solidFill>
            <a:ln w="38100" cap="flat" cmpd="sng">
              <a:solidFill>
                <a:srgbClr val="FFFFFF"/>
              </a:solidFill>
              <a:prstDash val="solid"/>
            </a:ln>
          </p:spPr>
          <p:txBody>
            <a:bodyPr vert="horz" anchor="ctr" tIns="45720" lIns="91440" bIns="45720" rIns="91440">
              <a:normAutofit/>
            </a:bodyPr>
            <a:p>
              <a:pPr algn="ctr" marL="0"/>
            </a:p>
          </p:txBody>
        </p:sp>
        <p:sp>
          <p:nvSpPr>
            <p:cNvPr name="Freeform 11" id="11"/>
            <p:cNvSpPr/>
            <p:nvPr/>
          </p:nvSpPr>
          <p:spPr>
            <a:xfrm>
              <a:off x="7066352" y="2733675"/>
              <a:ext cx="403102" cy="363026"/>
            </a:xfrm>
            <a:custGeom>
              <a:avLst/>
              <a:gdLst/>
              <a:ahLst/>
              <a:cxnLst/>
              <a:rect r="r" b="b" t="t" l="l"/>
              <a:pathLst>
                <a:path w="59" h="55" stroke="true" fill="norm" extrusionOk="true">
                  <a:moveTo>
                    <a:pt x="59" y="51"/>
                  </a:moveTo>
                  <a:cubicBezTo>
                    <a:pt x="59" y="53"/>
                    <a:pt x="58" y="55"/>
                    <a:pt x="56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7"/>
                    <a:pt x="3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3"/>
                    <a:pt x="28" y="43"/>
                    <a:pt x="29" y="43"/>
                  </a:cubicBezTo>
                  <a:cubicBezTo>
                    <a:pt x="31" y="43"/>
                    <a:pt x="33" y="43"/>
                    <a:pt x="34" y="41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8" y="37"/>
                    <a:pt x="59" y="38"/>
                    <a:pt x="59" y="40"/>
                  </a:cubicBezTo>
                  <a:lnTo>
                    <a:pt x="59" y="51"/>
                  </a:lnTo>
                  <a:close/>
                  <a:moveTo>
                    <a:pt x="47" y="22"/>
                  </a:moveTo>
                  <a:cubicBezTo>
                    <a:pt x="31" y="38"/>
                    <a:pt x="31" y="38"/>
                    <a:pt x="31" y="38"/>
                  </a:cubicBezTo>
                  <a:cubicBezTo>
                    <a:pt x="31" y="39"/>
                    <a:pt x="30" y="39"/>
                    <a:pt x="29" y="39"/>
                  </a:cubicBezTo>
                  <a:cubicBezTo>
                    <a:pt x="29" y="39"/>
                    <a:pt x="28" y="39"/>
                    <a:pt x="28" y="38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1" y="21"/>
                    <a:pt x="11" y="20"/>
                    <a:pt x="11" y="20"/>
                  </a:cubicBezTo>
                  <a:cubicBezTo>
                    <a:pt x="12" y="19"/>
                    <a:pt x="13" y="18"/>
                    <a:pt x="1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4" y="0"/>
                    <a:pt x="2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1"/>
                    <a:pt x="36" y="2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6" y="18"/>
                    <a:pt x="47" y="19"/>
                    <a:pt x="48" y="20"/>
                  </a:cubicBezTo>
                  <a:cubicBezTo>
                    <a:pt x="48" y="20"/>
                    <a:pt x="48" y="21"/>
                    <a:pt x="47" y="22"/>
                  </a:cubicBezTo>
                  <a:close/>
                  <a:moveTo>
                    <a:pt x="43" y="46"/>
                  </a:moveTo>
                  <a:cubicBezTo>
                    <a:pt x="42" y="46"/>
                    <a:pt x="41" y="47"/>
                    <a:pt x="41" y="48"/>
                  </a:cubicBezTo>
                  <a:cubicBezTo>
                    <a:pt x="41" y="49"/>
                    <a:pt x="42" y="50"/>
                    <a:pt x="43" y="50"/>
                  </a:cubicBezTo>
                  <a:cubicBezTo>
                    <a:pt x="44" y="50"/>
                    <a:pt x="45" y="49"/>
                    <a:pt x="45" y="48"/>
                  </a:cubicBezTo>
                  <a:cubicBezTo>
                    <a:pt x="45" y="47"/>
                    <a:pt x="44" y="46"/>
                    <a:pt x="43" y="46"/>
                  </a:cubicBezTo>
                  <a:close/>
                  <a:moveTo>
                    <a:pt x="52" y="46"/>
                  </a:moveTo>
                  <a:cubicBezTo>
                    <a:pt x="51" y="46"/>
                    <a:pt x="50" y="47"/>
                    <a:pt x="50" y="48"/>
                  </a:cubicBezTo>
                  <a:cubicBezTo>
                    <a:pt x="50" y="49"/>
                    <a:pt x="51" y="50"/>
                    <a:pt x="52" y="50"/>
                  </a:cubicBezTo>
                  <a:cubicBezTo>
                    <a:pt x="54" y="50"/>
                    <a:pt x="55" y="49"/>
                    <a:pt x="55" y="48"/>
                  </a:cubicBezTo>
                  <a:cubicBezTo>
                    <a:pt x="55" y="47"/>
                    <a:pt x="54" y="46"/>
                    <a:pt x="52" y="46"/>
                  </a:cubicBezTo>
                  <a:close/>
                </a:path>
              </a:pathLst>
            </a:custGeom>
            <a:solidFill>
              <a:schemeClr val="accent1"/>
            </a:solidFill>
          </p:spPr>
          <p:txBody>
            <a:bodyPr vert="horz" anchor="ctr" tIns="45720" lIns="91440" bIns="45720" rIns="91440">
              <a:normAutofit/>
            </a:bodyPr>
            <a:p>
              <a:pPr algn="ctr" marL="0"/>
            </a:p>
          </p:txBody>
        </p:sp>
      </p:grpSp>
      <p:grpSp>
        <p:nvGrpSpPr>
          <p:cNvPr name="Group 12" id="12"/>
          <p:cNvGrpSpPr/>
          <p:nvPr/>
        </p:nvGrpSpPr>
        <p:grpSpPr>
          <a:xfrm>
            <a:off x="8623530" y="1264994"/>
            <a:ext cx="758865" cy="757334"/>
            <a:chOff x="6832303" y="2480467"/>
            <a:chExt cx="871200" cy="869442"/>
          </a:xfrm>
        </p:grpSpPr>
        <p:sp>
          <p:nvSpPr>
            <p:cNvPr name="AutoShape 13" id="13"/>
            <p:cNvSpPr/>
            <p:nvPr/>
          </p:nvSpPr>
          <p:spPr>
            <a:xfrm>
              <a:off x="6832303" y="2480467"/>
              <a:ext cx="871200" cy="869442"/>
            </a:xfrm>
            <a:prstGeom prst="ellipse">
              <a:avLst/>
            </a:prstGeom>
            <a:solidFill>
              <a:srgbClr val="FFFFFF">
                <a:lumMod val="95000"/>
              </a:srgbClr>
            </a:solidFill>
            <a:ln w="38100" cap="flat" cmpd="sng">
              <a:solidFill>
                <a:srgbClr val="FFFFFF"/>
              </a:solidFill>
              <a:prstDash val="solid"/>
            </a:ln>
          </p:spPr>
          <p:txBody>
            <a:bodyPr vert="horz" anchor="ctr" tIns="45720" lIns="91440" bIns="45720" rIns="91440">
              <a:normAutofit/>
            </a:bodyPr>
            <a:p>
              <a:pPr algn="ctr" marL="0"/>
            </a:p>
          </p:txBody>
        </p:sp>
        <p:sp>
          <p:nvSpPr>
            <p:cNvPr name="Freeform 14" id="14"/>
            <p:cNvSpPr/>
            <p:nvPr/>
          </p:nvSpPr>
          <p:spPr>
            <a:xfrm>
              <a:off x="7066352" y="2733675"/>
              <a:ext cx="403102" cy="363026"/>
            </a:xfrm>
            <a:custGeom>
              <a:avLst/>
              <a:gdLst/>
              <a:ahLst/>
              <a:cxnLst/>
              <a:rect r="r" b="b" t="t" l="l"/>
              <a:pathLst>
                <a:path w="59" h="55" stroke="true" fill="norm" extrusionOk="true">
                  <a:moveTo>
                    <a:pt x="59" y="51"/>
                  </a:moveTo>
                  <a:cubicBezTo>
                    <a:pt x="59" y="53"/>
                    <a:pt x="58" y="55"/>
                    <a:pt x="56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7"/>
                    <a:pt x="3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3"/>
                    <a:pt x="28" y="43"/>
                    <a:pt x="29" y="43"/>
                  </a:cubicBezTo>
                  <a:cubicBezTo>
                    <a:pt x="31" y="43"/>
                    <a:pt x="33" y="43"/>
                    <a:pt x="34" y="41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8" y="37"/>
                    <a:pt x="59" y="38"/>
                    <a:pt x="59" y="40"/>
                  </a:cubicBezTo>
                  <a:lnTo>
                    <a:pt x="59" y="51"/>
                  </a:lnTo>
                  <a:close/>
                  <a:moveTo>
                    <a:pt x="47" y="22"/>
                  </a:moveTo>
                  <a:cubicBezTo>
                    <a:pt x="31" y="38"/>
                    <a:pt x="31" y="38"/>
                    <a:pt x="31" y="38"/>
                  </a:cubicBezTo>
                  <a:cubicBezTo>
                    <a:pt x="31" y="39"/>
                    <a:pt x="30" y="39"/>
                    <a:pt x="29" y="39"/>
                  </a:cubicBezTo>
                  <a:cubicBezTo>
                    <a:pt x="29" y="39"/>
                    <a:pt x="28" y="39"/>
                    <a:pt x="28" y="38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1" y="21"/>
                    <a:pt x="11" y="20"/>
                    <a:pt x="11" y="20"/>
                  </a:cubicBezTo>
                  <a:cubicBezTo>
                    <a:pt x="12" y="19"/>
                    <a:pt x="13" y="18"/>
                    <a:pt x="1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4" y="0"/>
                    <a:pt x="2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1"/>
                    <a:pt x="36" y="2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6" y="18"/>
                    <a:pt x="47" y="19"/>
                    <a:pt x="48" y="20"/>
                  </a:cubicBezTo>
                  <a:cubicBezTo>
                    <a:pt x="48" y="20"/>
                    <a:pt x="48" y="21"/>
                    <a:pt x="47" y="22"/>
                  </a:cubicBezTo>
                  <a:close/>
                  <a:moveTo>
                    <a:pt x="43" y="46"/>
                  </a:moveTo>
                  <a:cubicBezTo>
                    <a:pt x="42" y="46"/>
                    <a:pt x="41" y="47"/>
                    <a:pt x="41" y="48"/>
                  </a:cubicBezTo>
                  <a:cubicBezTo>
                    <a:pt x="41" y="49"/>
                    <a:pt x="42" y="50"/>
                    <a:pt x="43" y="50"/>
                  </a:cubicBezTo>
                  <a:cubicBezTo>
                    <a:pt x="44" y="50"/>
                    <a:pt x="45" y="49"/>
                    <a:pt x="45" y="48"/>
                  </a:cubicBezTo>
                  <a:cubicBezTo>
                    <a:pt x="45" y="47"/>
                    <a:pt x="44" y="46"/>
                    <a:pt x="43" y="46"/>
                  </a:cubicBezTo>
                  <a:close/>
                  <a:moveTo>
                    <a:pt x="52" y="46"/>
                  </a:moveTo>
                  <a:cubicBezTo>
                    <a:pt x="51" y="46"/>
                    <a:pt x="50" y="47"/>
                    <a:pt x="50" y="48"/>
                  </a:cubicBezTo>
                  <a:cubicBezTo>
                    <a:pt x="50" y="49"/>
                    <a:pt x="51" y="50"/>
                    <a:pt x="52" y="50"/>
                  </a:cubicBezTo>
                  <a:cubicBezTo>
                    <a:pt x="54" y="50"/>
                    <a:pt x="55" y="49"/>
                    <a:pt x="55" y="48"/>
                  </a:cubicBezTo>
                  <a:cubicBezTo>
                    <a:pt x="55" y="47"/>
                    <a:pt x="54" y="46"/>
                    <a:pt x="52" y="46"/>
                  </a:cubicBezTo>
                  <a:close/>
                </a:path>
              </a:pathLst>
            </a:custGeom>
            <a:solidFill>
              <a:schemeClr val="accent1"/>
            </a:solidFill>
          </p:spPr>
          <p:txBody>
            <a:bodyPr vert="horz" anchor="ctr" tIns="45720" lIns="91440" bIns="45720" rIns="91440">
              <a:normAutofit/>
            </a:bodyPr>
            <a:p>
              <a:pPr algn="ctr" marL="0"/>
            </a:p>
          </p:txBody>
        </p:sp>
      </p:grpSp>
      <p:sp>
        <p:nvSpPr>
          <p:cNvPr name="Freeform 15" id="15"/>
          <p:cNvSpPr/>
          <p:nvPr/>
        </p:nvSpPr>
        <p:spPr>
          <a:xfrm>
            <a:off x="6831471" y="3023774"/>
            <a:ext cx="411506" cy="308628"/>
          </a:xfrm>
          <a:custGeom>
            <a:avLst/>
            <a:gdLst/>
            <a:ahLst/>
            <a:cxnLst/>
            <a:rect r="r" b="b" t="t" l="l"/>
            <a:pathLst>
              <a:path w="21600" h="21600" stroke="true" fill="norm" extrusionOk="false">
                <a:moveTo>
                  <a:pt x="21262" y="12600"/>
                </a:moveTo>
                <a:cubicBezTo>
                  <a:pt x="21442" y="12600"/>
                  <a:pt x="21600" y="12811"/>
                  <a:pt x="21600" y="13050"/>
                </a:cubicBezTo>
                <a:lnTo>
                  <a:pt x="21600" y="15750"/>
                </a:lnTo>
                <a:cubicBezTo>
                  <a:pt x="21600" y="15989"/>
                  <a:pt x="21442" y="16200"/>
                  <a:pt x="21262" y="16200"/>
                </a:cubicBezTo>
                <a:lnTo>
                  <a:pt x="17550" y="16200"/>
                </a:lnTo>
                <a:lnTo>
                  <a:pt x="17550" y="21150"/>
                </a:lnTo>
                <a:cubicBezTo>
                  <a:pt x="17550" y="21389"/>
                  <a:pt x="17392" y="21600"/>
                  <a:pt x="17212" y="21600"/>
                </a:cubicBezTo>
                <a:lnTo>
                  <a:pt x="15187" y="21600"/>
                </a:lnTo>
                <a:cubicBezTo>
                  <a:pt x="15008" y="21600"/>
                  <a:pt x="14850" y="21389"/>
                  <a:pt x="14850" y="21150"/>
                </a:cubicBezTo>
                <a:lnTo>
                  <a:pt x="14850" y="16200"/>
                </a:lnTo>
                <a:lnTo>
                  <a:pt x="11137" y="16200"/>
                </a:lnTo>
                <a:cubicBezTo>
                  <a:pt x="10958" y="16200"/>
                  <a:pt x="10800" y="15989"/>
                  <a:pt x="10800" y="15750"/>
                </a:cubicBezTo>
                <a:lnTo>
                  <a:pt x="10800" y="13050"/>
                </a:lnTo>
                <a:cubicBezTo>
                  <a:pt x="10800" y="12811"/>
                  <a:pt x="10958" y="12600"/>
                  <a:pt x="11137" y="12600"/>
                </a:cubicBezTo>
                <a:lnTo>
                  <a:pt x="14850" y="12600"/>
                </a:lnTo>
                <a:lnTo>
                  <a:pt x="14850" y="7650"/>
                </a:lnTo>
                <a:cubicBezTo>
                  <a:pt x="14850" y="7411"/>
                  <a:pt x="15008" y="7200"/>
                  <a:pt x="15187" y="7200"/>
                </a:cubicBezTo>
                <a:lnTo>
                  <a:pt x="17212" y="7200"/>
                </a:lnTo>
                <a:cubicBezTo>
                  <a:pt x="17392" y="7200"/>
                  <a:pt x="17550" y="7411"/>
                  <a:pt x="17550" y="7650"/>
                </a:cubicBezTo>
                <a:lnTo>
                  <a:pt x="17550" y="12600"/>
                </a:lnTo>
                <a:cubicBezTo>
                  <a:pt x="17550" y="12600"/>
                  <a:pt x="21262" y="12600"/>
                  <a:pt x="21262" y="12600"/>
                </a:cubicBezTo>
                <a:close/>
                <a:moveTo>
                  <a:pt x="3375" y="5400"/>
                </a:moveTo>
                <a:cubicBezTo>
                  <a:pt x="3375" y="2419"/>
                  <a:pt x="5189" y="0"/>
                  <a:pt x="7425" y="0"/>
                </a:cubicBezTo>
                <a:cubicBezTo>
                  <a:pt x="9661" y="0"/>
                  <a:pt x="11475" y="2419"/>
                  <a:pt x="11475" y="5400"/>
                </a:cubicBezTo>
                <a:cubicBezTo>
                  <a:pt x="11475" y="8381"/>
                  <a:pt x="9661" y="10800"/>
                  <a:pt x="7425" y="10800"/>
                </a:cubicBezTo>
                <a:cubicBezTo>
                  <a:pt x="5189" y="10800"/>
                  <a:pt x="3375" y="8381"/>
                  <a:pt x="3375" y="5400"/>
                </a:cubicBezTo>
                <a:close/>
                <a:moveTo>
                  <a:pt x="11137" y="17550"/>
                </a:moveTo>
                <a:lnTo>
                  <a:pt x="13837" y="17550"/>
                </a:lnTo>
                <a:lnTo>
                  <a:pt x="13837" y="20897"/>
                </a:lnTo>
                <a:cubicBezTo>
                  <a:pt x="13321" y="21403"/>
                  <a:pt x="12667" y="21600"/>
                  <a:pt x="12034" y="21600"/>
                </a:cubicBezTo>
                <a:lnTo>
                  <a:pt x="2816" y="21600"/>
                </a:lnTo>
                <a:cubicBezTo>
                  <a:pt x="1129" y="21600"/>
                  <a:pt x="0" y="20250"/>
                  <a:pt x="0" y="17958"/>
                </a:cubicBezTo>
                <a:cubicBezTo>
                  <a:pt x="0" y="14780"/>
                  <a:pt x="559" y="9900"/>
                  <a:pt x="3649" y="9900"/>
                </a:cubicBezTo>
                <a:cubicBezTo>
                  <a:pt x="3818" y="9900"/>
                  <a:pt x="3934" y="9998"/>
                  <a:pt x="4061" y="10139"/>
                </a:cubicBezTo>
                <a:cubicBezTo>
                  <a:pt x="5094" y="11194"/>
                  <a:pt x="6096" y="11855"/>
                  <a:pt x="7425" y="11855"/>
                </a:cubicBezTo>
                <a:cubicBezTo>
                  <a:pt x="8754" y="11855"/>
                  <a:pt x="9756" y="11194"/>
                  <a:pt x="10789" y="10139"/>
                </a:cubicBezTo>
                <a:cubicBezTo>
                  <a:pt x="10916" y="9998"/>
                  <a:pt x="11032" y="9900"/>
                  <a:pt x="11201" y="9900"/>
                </a:cubicBezTo>
                <a:cubicBezTo>
                  <a:pt x="12097" y="9900"/>
                  <a:pt x="12888" y="10350"/>
                  <a:pt x="13489" y="11250"/>
                </a:cubicBezTo>
                <a:lnTo>
                  <a:pt x="11137" y="11250"/>
                </a:lnTo>
                <a:cubicBezTo>
                  <a:pt x="10399" y="11250"/>
                  <a:pt x="9788" y="12066"/>
                  <a:pt x="9788" y="13050"/>
                </a:cubicBezTo>
                <a:lnTo>
                  <a:pt x="9788" y="15750"/>
                </a:lnTo>
                <a:cubicBezTo>
                  <a:pt x="9788" y="16734"/>
                  <a:pt x="10399" y="17550"/>
                  <a:pt x="11137" y="1755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12700"/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Freeform 16" id="16"/>
          <p:cNvSpPr/>
          <p:nvPr/>
        </p:nvSpPr>
        <p:spPr>
          <a:xfrm>
            <a:off x="5896330" y="3832050"/>
            <a:ext cx="411506" cy="308628"/>
          </a:xfrm>
          <a:custGeom>
            <a:avLst/>
            <a:gdLst/>
            <a:ahLst/>
            <a:cxnLst/>
            <a:rect r="r" b="b" t="t" l="l"/>
            <a:pathLst>
              <a:path w="21600" h="21600" stroke="true" fill="norm" extrusionOk="false">
                <a:moveTo>
                  <a:pt x="21262" y="12600"/>
                </a:moveTo>
                <a:cubicBezTo>
                  <a:pt x="21442" y="12600"/>
                  <a:pt x="21600" y="12811"/>
                  <a:pt x="21600" y="13050"/>
                </a:cubicBezTo>
                <a:lnTo>
                  <a:pt x="21600" y="15750"/>
                </a:lnTo>
                <a:cubicBezTo>
                  <a:pt x="21600" y="15989"/>
                  <a:pt x="21442" y="16200"/>
                  <a:pt x="21262" y="16200"/>
                </a:cubicBezTo>
                <a:lnTo>
                  <a:pt x="17550" y="16200"/>
                </a:lnTo>
                <a:lnTo>
                  <a:pt x="17550" y="21150"/>
                </a:lnTo>
                <a:cubicBezTo>
                  <a:pt x="17550" y="21389"/>
                  <a:pt x="17392" y="21600"/>
                  <a:pt x="17212" y="21600"/>
                </a:cubicBezTo>
                <a:lnTo>
                  <a:pt x="15187" y="21600"/>
                </a:lnTo>
                <a:cubicBezTo>
                  <a:pt x="15008" y="21600"/>
                  <a:pt x="14850" y="21389"/>
                  <a:pt x="14850" y="21150"/>
                </a:cubicBezTo>
                <a:lnTo>
                  <a:pt x="14850" y="16200"/>
                </a:lnTo>
                <a:lnTo>
                  <a:pt x="11137" y="16200"/>
                </a:lnTo>
                <a:cubicBezTo>
                  <a:pt x="10958" y="16200"/>
                  <a:pt x="10800" y="15989"/>
                  <a:pt x="10800" y="15750"/>
                </a:cubicBezTo>
                <a:lnTo>
                  <a:pt x="10800" y="13050"/>
                </a:lnTo>
                <a:cubicBezTo>
                  <a:pt x="10800" y="12811"/>
                  <a:pt x="10958" y="12600"/>
                  <a:pt x="11137" y="12600"/>
                </a:cubicBezTo>
                <a:lnTo>
                  <a:pt x="14850" y="12600"/>
                </a:lnTo>
                <a:lnTo>
                  <a:pt x="14850" y="7650"/>
                </a:lnTo>
                <a:cubicBezTo>
                  <a:pt x="14850" y="7411"/>
                  <a:pt x="15008" y="7200"/>
                  <a:pt x="15187" y="7200"/>
                </a:cubicBezTo>
                <a:lnTo>
                  <a:pt x="17212" y="7200"/>
                </a:lnTo>
                <a:cubicBezTo>
                  <a:pt x="17392" y="7200"/>
                  <a:pt x="17550" y="7411"/>
                  <a:pt x="17550" y="7650"/>
                </a:cubicBezTo>
                <a:lnTo>
                  <a:pt x="17550" y="12600"/>
                </a:lnTo>
                <a:cubicBezTo>
                  <a:pt x="17550" y="12600"/>
                  <a:pt x="21262" y="12600"/>
                  <a:pt x="21262" y="12600"/>
                </a:cubicBezTo>
                <a:close/>
                <a:moveTo>
                  <a:pt x="3375" y="5400"/>
                </a:moveTo>
                <a:cubicBezTo>
                  <a:pt x="3375" y="2419"/>
                  <a:pt x="5189" y="0"/>
                  <a:pt x="7425" y="0"/>
                </a:cubicBezTo>
                <a:cubicBezTo>
                  <a:pt x="9661" y="0"/>
                  <a:pt x="11475" y="2419"/>
                  <a:pt x="11475" y="5400"/>
                </a:cubicBezTo>
                <a:cubicBezTo>
                  <a:pt x="11475" y="8381"/>
                  <a:pt x="9661" y="10800"/>
                  <a:pt x="7425" y="10800"/>
                </a:cubicBezTo>
                <a:cubicBezTo>
                  <a:pt x="5189" y="10800"/>
                  <a:pt x="3375" y="8381"/>
                  <a:pt x="3375" y="5400"/>
                </a:cubicBezTo>
                <a:close/>
                <a:moveTo>
                  <a:pt x="11137" y="17550"/>
                </a:moveTo>
                <a:lnTo>
                  <a:pt x="13837" y="17550"/>
                </a:lnTo>
                <a:lnTo>
                  <a:pt x="13837" y="20897"/>
                </a:lnTo>
                <a:cubicBezTo>
                  <a:pt x="13321" y="21403"/>
                  <a:pt x="12667" y="21600"/>
                  <a:pt x="12034" y="21600"/>
                </a:cubicBezTo>
                <a:lnTo>
                  <a:pt x="2816" y="21600"/>
                </a:lnTo>
                <a:cubicBezTo>
                  <a:pt x="1129" y="21600"/>
                  <a:pt x="0" y="20250"/>
                  <a:pt x="0" y="17958"/>
                </a:cubicBezTo>
                <a:cubicBezTo>
                  <a:pt x="0" y="14780"/>
                  <a:pt x="559" y="9900"/>
                  <a:pt x="3649" y="9900"/>
                </a:cubicBezTo>
                <a:cubicBezTo>
                  <a:pt x="3818" y="9900"/>
                  <a:pt x="3934" y="9998"/>
                  <a:pt x="4061" y="10139"/>
                </a:cubicBezTo>
                <a:cubicBezTo>
                  <a:pt x="5094" y="11194"/>
                  <a:pt x="6096" y="11855"/>
                  <a:pt x="7425" y="11855"/>
                </a:cubicBezTo>
                <a:cubicBezTo>
                  <a:pt x="8754" y="11855"/>
                  <a:pt x="9756" y="11194"/>
                  <a:pt x="10789" y="10139"/>
                </a:cubicBezTo>
                <a:cubicBezTo>
                  <a:pt x="10916" y="9998"/>
                  <a:pt x="11032" y="9900"/>
                  <a:pt x="11201" y="9900"/>
                </a:cubicBezTo>
                <a:cubicBezTo>
                  <a:pt x="12097" y="9900"/>
                  <a:pt x="12888" y="10350"/>
                  <a:pt x="13489" y="11250"/>
                </a:cubicBezTo>
                <a:lnTo>
                  <a:pt x="11137" y="11250"/>
                </a:lnTo>
                <a:cubicBezTo>
                  <a:pt x="10399" y="11250"/>
                  <a:pt x="9788" y="12066"/>
                  <a:pt x="9788" y="13050"/>
                </a:cubicBezTo>
                <a:lnTo>
                  <a:pt x="9788" y="15750"/>
                </a:lnTo>
                <a:cubicBezTo>
                  <a:pt x="9788" y="16734"/>
                  <a:pt x="10399" y="17550"/>
                  <a:pt x="11137" y="17550"/>
                </a:cubicBezTo>
                <a:close/>
              </a:path>
            </a:pathLst>
          </a:custGeom>
          <a:solidFill>
            <a:srgbClr val="FFFFFF"/>
          </a:solidFill>
          <a:ln w="12700"/>
        </p:spPr>
        <p:txBody>
          <a:bodyPr vert="horz" anchor="ctr" tIns="45720" lIns="91440" bIns="45720" rIns="91440">
            <a:normAutofit/>
          </a:bodyPr>
          <a:p>
            <a:pPr algn="ctr" marL="0"/>
          </a:p>
        </p:txBody>
      </p:sp>
      <p:sp>
        <p:nvSpPr>
          <p:cNvPr name="TextBox 17" id="17"/>
          <p:cNvSpPr txBox="true"/>
          <p:nvPr/>
        </p:nvSpPr>
        <p:spPr>
          <a:xfrm>
            <a:off x="669924" y="2829726"/>
            <a:ext cx="3529536" cy="417743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r" marL="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b="true" i="false" sz="1600" baseline="0" u="none">
                <a:solidFill>
                  <a:srgbClr val="000000"/>
                </a:solidFill>
                <a:latin typeface="Arial"/>
                <a:ea typeface="Arial"/>
              </a:rPr>
              <a:t>Data Protection Measures</a:t>
            </a:r>
            <a:endParaRPr lang="en-US" sz="1100"/>
          </a:p>
        </p:txBody>
      </p:sp>
      <p:sp>
        <p:nvSpPr>
          <p:cNvPr name="TextBox 18" id="18"/>
          <p:cNvSpPr txBox="true"/>
          <p:nvPr/>
        </p:nvSpPr>
        <p:spPr>
          <a:xfrm>
            <a:off x="669924" y="3365030"/>
            <a:ext cx="3529536" cy="1021883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r" marL="0">
              <a:lnSpc>
                <a:spcPct val="150000"/>
              </a:lnSpc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Implementing robust data protection measures such as encryption, access controls, and secure storage helps safeguard sensitive information.</a:t>
            </a:r>
            <a:endParaRPr lang="en-US" sz="1100"/>
          </a:p>
        </p:txBody>
      </p:sp>
      <p:sp>
        <p:nvSpPr>
          <p:cNvPr name="TextBox 19" id="19"/>
          <p:cNvSpPr txBox="true"/>
          <p:nvPr/>
        </p:nvSpPr>
        <p:spPr>
          <a:xfrm>
            <a:off x="7910729" y="2829726"/>
            <a:ext cx="3609757" cy="417743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b="true" i="false" sz="1600" baseline="0" u="none">
                <a:solidFill>
                  <a:srgbClr val="000000"/>
                </a:solidFill>
                <a:latin typeface="Arial"/>
                <a:ea typeface="Arial"/>
              </a:rPr>
              <a:t>Secure Data Sharing</a:t>
            </a:r>
            <a:endParaRPr lang="en-US" sz="1100"/>
          </a:p>
        </p:txBody>
      </p:sp>
      <p:sp>
        <p:nvSpPr>
          <p:cNvPr name="TextBox 20" id="20"/>
          <p:cNvSpPr txBox="true"/>
          <p:nvPr/>
        </p:nvSpPr>
        <p:spPr>
          <a:xfrm>
            <a:off x="7910729" y="3365030"/>
            <a:ext cx="3609757" cy="1021883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Establishing secure data sharing mechanisms and protocols ensures that data is shared responsibly and ethically.</a:t>
            </a:r>
            <a:endParaRPr lang="en-US" sz="1100"/>
          </a:p>
        </p:txBody>
      </p:sp>
      <p:sp>
        <p:nvSpPr>
          <p:cNvPr name="TextBox 21" id="21"/>
          <p:cNvSpPr txBox="true"/>
          <p:nvPr/>
        </p:nvSpPr>
        <p:spPr>
          <a:xfrm>
            <a:off x="3859482" y="4815689"/>
            <a:ext cx="4370118" cy="417743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ctr" marL="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b="true" i="false" sz="1600" baseline="0" u="none">
                <a:solidFill>
                  <a:srgbClr val="000000"/>
                </a:solidFill>
                <a:latin typeface="Arial"/>
                <a:ea typeface="Arial"/>
              </a:rPr>
              <a:t>GDPR and CCPA Compliance</a:t>
            </a:r>
            <a:endParaRPr lang="en-US" sz="1100"/>
          </a:p>
        </p:txBody>
      </p:sp>
      <p:sp>
        <p:nvSpPr>
          <p:cNvPr name="TextBox 22" id="22"/>
          <p:cNvSpPr txBox="true"/>
          <p:nvPr/>
        </p:nvSpPr>
        <p:spPr>
          <a:xfrm>
            <a:off x="3859482" y="5350993"/>
            <a:ext cx="4370118" cy="1021883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ctr" marL="0">
              <a:lnSpc>
                <a:spcPct val="150000"/>
              </a:lnSpc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Adhering to data protection regulations such as GDPR and CCPA is crucial for complying with legal requirements and protecting individual rights.</a:t>
            </a:r>
            <a:endParaRPr lang="en-US" sz="1100"/>
          </a:p>
        </p:txBody>
      </p:sp>
    </p:spTree>
  </p:cSld>
  <p:clrMapOvr>
    <a:masterClrMapping/>
  </p:clrMapOvr>
  <p:transition spd="med">
    <p:pull dir="l"/>
  </p:transition>
  <p:timing>
    <p:tnLst>
      <p:par>
        <p:cTn id="24696" dur="indefinite" repeatCount="1000" spd="100%" accel="0%" decel="0%" restart="never" nodeType="tmRoot">
          <p:childTnLst>
            <p:seq concurrent="true" nextAc="seek">
              <p:cTn id="24697" dur="indefinite" repeatCount="1000" spd="100%" accel="0%" decel="0%" nodeType="mainSeq">
                <p:childTnLst>
                  <p:par>
                    <p:cTn id="24698" repeatCount="1000" spd="100%" accel="0%" decel="0%" fill="hold">
                      <p:stCondLst>
                        <p:cond delay="indefinite"/>
                        <p:cond evt="onBegin" delay="0">
                          <p:tn val="24697"/>
                        </p:cond>
                      </p:stCondLst>
                      <p:childTnLst>
                        <p:par>
                          <p:cTn id="2469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4700" presetID="37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702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03" dur="900" repeatCount="1000" spd="100%" accel="0%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04" dur="100" repeatCount="1000" spd="100%" accel="100000" decel="0%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.03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24701" dur="10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705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0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4707" presetID="17" presetClass="entr" presetSubtype="4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708" dur="500" repeatCount="1000" spd="100%" accel="0%" decel="0%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709" dur="500" repeatCount="1000" spd="100%" accel="0%" decel="0%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710" dur="500" repeatCount="1000" spd="100%" accel="0%" decel="0%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711" dur="500" repeatCount="1000" spd="100%" accel="0%" decel="0%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24712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1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4714" presetID="19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715" dur="2000" repeatCount="1000" spd="100%" accel="0%" decel="0%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16" dur="2000" repeatCount="1000" spd="100%" accel="0%" decel="0%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#ppt_h*sin(2.5*pi*$)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717" dur="2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1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4719" presetID="13" presetClass="entr" presetSubtype="3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plus(out)" transition="in">
                                      <p:cBhvr>
                                        <p:cTn id="24720" dur="1000" repeatCount="1000" spd="100%" accel="0%" decel="0%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721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2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4723" presetID="48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725" dur="1000" repeatCount="1000" spd="100%" accel="0%" decel="0%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90.0"/>
                                          </p:val>
                                        </p:tav>
                                        <p:tav fmla="" tm="80000">
                                          <p:val>
                                            <p:fltVal val="90.0"/>
                                          </p:val>
                                        </p:tav>
                                        <p:tav fmla="" tm="80000">
                                          <p:val>
                                            <p:fltVal val="9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26" dur="1000" repeatCount="1000" spd="100%" accel="0%" decel="0%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-1.0"/>
                                          </p:val>
                                        </p:tav>
                                        <p:tav fmla="" tm="50000">
                                          <p:val>
                                            <p:fltVal val="0.95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27" dur="1000" repeatCount="1000" spd="100%" accel="0%" decel="0%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24724" dur="1000" repeatCount="1000" spd="100%" accel="0%" decel="0%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728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2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4730" presetID="8" presetClass="entr" presetSubtype="3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diamond(out)" transition="in">
                                      <p:cBhvr>
                                        <p:cTn id="24731" dur="1000" repeatCount="1000" spd="100%" accel="0%" decel="0%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732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3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4734" presetID="35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736" dur="1000" repeatCount="1000" spd="100%" accel="0%" decel="0%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72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37" dur="1000" repeatCount="1000" spd="100%" accel="0%" decel="0%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38" dur="1000" repeatCount="1000" spd="100%" accel="0%" decel="0%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24735" dur="1000" repeatCount="1000" spd="100%" accel="0%" decel="0%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739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Algorithmic Transparency</a:t>
            </a:r>
          </a:p>
        </p:txBody>
      </p:sp>
      <p:sp>
        <p:nvSpPr>
          <p:cNvPr name="AutoShape 3" id="3"/>
          <p:cNvSpPr/>
          <p:nvPr/>
        </p:nvSpPr>
        <p:spPr>
          <a:xfrm flipV="true" rot="10800000">
            <a:off x="8535087" y="1440604"/>
            <a:ext cx="2710887" cy="4506089"/>
          </a:xfrm>
          <a:prstGeom prst="rect">
            <a:avLst/>
          </a:prstGeom>
          <a:blipFill>
            <a:blip r:embed="rId2"/>
            <a:srcRect/>
            <a:stretch>
              <a:fillRect t="0" l="-88000" b="0" r="-87000"/>
            </a:stretch>
          </a:blipFill>
          <a:ln cap="flat" cmpd="sng">
            <a:prstDash val="solid"/>
          </a:ln>
        </p:spPr>
        <p:txBody>
          <a:bodyPr vert="horz" rot="0" anchor="t" wrap="square" tIns="45720" lIns="91440" bIns="45720" rIns="91440">
            <a:prstTxWarp prst="textNoShape">
              <a:avLst/>
            </a:prstTxWarp>
            <a:noAutofit/>
          </a:bodyPr>
          <a:p>
            <a:pPr algn="ctr" marL="0"/>
          </a:p>
        </p:txBody>
      </p:sp>
      <p:sp>
        <p:nvSpPr>
          <p:cNvPr name="TextBox 4" id="4"/>
          <p:cNvSpPr txBox="true"/>
          <p:nvPr/>
        </p:nvSpPr>
        <p:spPr>
          <a:xfrm>
            <a:off x="1360581" y="1566968"/>
            <a:ext cx="5586483" cy="338554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Understanding Black Box Models</a:t>
            </a:r>
            <a:endParaRPr lang="en-US" sz="1100"/>
          </a:p>
        </p:txBody>
      </p:sp>
      <p:sp>
        <p:nvSpPr>
          <p:cNvPr name="TextBox 5" id="5"/>
          <p:cNvSpPr txBox="true"/>
          <p:nvPr/>
        </p:nvSpPr>
        <p:spPr>
          <a:xfrm>
            <a:off x="1360581" y="1948489"/>
            <a:ext cx="5586482" cy="58561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20000"/>
              </a:lnSpc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Making the parameters, logic, and decision-making processes of complex models understandable promotes accountability and trust.</a:t>
            </a:r>
            <a:endParaRPr lang="en-US" sz="1100"/>
          </a:p>
        </p:txBody>
      </p:sp>
      <p:sp>
        <p:nvSpPr>
          <p:cNvPr name="TextBox 6" id="6"/>
          <p:cNvSpPr txBox="true"/>
          <p:nvPr/>
        </p:nvSpPr>
        <p:spPr>
          <a:xfrm>
            <a:off x="817390" y="1567555"/>
            <a:ext cx="543191" cy="461665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ctr" marL="0">
              <a:defRPr/>
            </a:pPr>
            <a:r>
              <a:rPr lang="en-US" b="false" i="false" sz="2400" baseline="0" u="none">
                <a:solidFill>
                  <a:schemeClr val="accent1"/>
                </a:solidFill>
                <a:latin typeface="Arial"/>
                <a:ea typeface="Arial"/>
              </a:rPr>
              <a:t>01</a:t>
            </a:r>
            <a:endParaRPr lang="en-US" sz="1100"/>
          </a:p>
        </p:txBody>
      </p:sp>
      <p:sp>
        <p:nvSpPr>
          <p:cNvPr name="TextBox 7" id="7"/>
          <p:cNvSpPr txBox="true"/>
          <p:nvPr/>
        </p:nvSpPr>
        <p:spPr>
          <a:xfrm>
            <a:off x="1360582" y="2896491"/>
            <a:ext cx="5442873" cy="369332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zh-CN" b="true" i="false" sz="1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Explainable AI (XAI)</a:t>
            </a:r>
            <a:endParaRPr lang="en-US" sz="1100"/>
          </a:p>
        </p:txBody>
      </p:sp>
      <p:sp>
        <p:nvSpPr>
          <p:cNvPr name="TextBox 8" id="8"/>
          <p:cNvSpPr txBox="true"/>
          <p:nvPr/>
        </p:nvSpPr>
        <p:spPr>
          <a:xfrm>
            <a:off x="1360583" y="3278012"/>
            <a:ext cx="5586482" cy="58561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20000"/>
              </a:lnSpc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Using techniques such as feature importance analysis and model visualization helps explain how algorithms arrive at their decisions.</a:t>
            </a:r>
            <a:endParaRPr lang="en-US" sz="1100"/>
          </a:p>
        </p:txBody>
      </p:sp>
      <p:sp>
        <p:nvSpPr>
          <p:cNvPr name="TextBox 9" id="9"/>
          <p:cNvSpPr txBox="true"/>
          <p:nvPr/>
        </p:nvSpPr>
        <p:spPr>
          <a:xfrm>
            <a:off x="817390" y="2893422"/>
            <a:ext cx="543191" cy="461665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ctr" marL="0">
              <a:defRPr/>
            </a:pPr>
            <a:r>
              <a:rPr lang="en-US" b="false" i="false" sz="2400" baseline="0" u="none">
                <a:solidFill>
                  <a:srgbClr val="768394"/>
                </a:solidFill>
                <a:latin typeface="Arial"/>
                <a:ea typeface="Arial"/>
              </a:rPr>
              <a:t>02</a:t>
            </a:r>
            <a:endParaRPr lang="en-US" sz="1100"/>
          </a:p>
        </p:txBody>
      </p:sp>
      <p:sp>
        <p:nvSpPr>
          <p:cNvPr name="TextBox 10" id="10"/>
          <p:cNvSpPr txBox="true"/>
          <p:nvPr/>
        </p:nvSpPr>
        <p:spPr>
          <a:xfrm>
            <a:off x="1360582" y="4222944"/>
            <a:ext cx="5442873" cy="338554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Communicating Model Limitations</a:t>
            </a:r>
            <a:endParaRPr lang="en-US" sz="1100"/>
          </a:p>
        </p:txBody>
      </p:sp>
      <p:sp>
        <p:nvSpPr>
          <p:cNvPr name="TextBox 11" id="11"/>
          <p:cNvSpPr txBox="true"/>
          <p:nvPr/>
        </p:nvSpPr>
        <p:spPr>
          <a:xfrm>
            <a:off x="1360582" y="4604465"/>
            <a:ext cx="5586483" cy="58561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20000"/>
              </a:lnSpc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Being transparent about the limitations and potential biases of algorithms is essential for informing users and stakeholders.</a:t>
            </a:r>
            <a:endParaRPr lang="en-US" sz="1100"/>
          </a:p>
        </p:txBody>
      </p:sp>
      <p:sp>
        <p:nvSpPr>
          <p:cNvPr name="TextBox 12" id="12"/>
          <p:cNvSpPr txBox="true"/>
          <p:nvPr/>
        </p:nvSpPr>
        <p:spPr>
          <a:xfrm>
            <a:off x="817390" y="4230700"/>
            <a:ext cx="543191" cy="461665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ctr" marL="0">
              <a:defRPr/>
            </a:pPr>
            <a:r>
              <a:rPr lang="en-US" b="false" i="false" sz="2400" baseline="0" u="none">
                <a:solidFill>
                  <a:schemeClr val="accent1"/>
                </a:solidFill>
                <a:latin typeface="Arial"/>
                <a:ea typeface="Arial"/>
              </a:rPr>
              <a:t>03</a:t>
            </a:r>
            <a:endParaRPr lang="en-US" sz="1100"/>
          </a:p>
        </p:txBody>
      </p:sp>
    </p:spTree>
  </p:cSld>
  <p:clrMapOvr>
    <a:masterClrMapping/>
  </p:clrMapOvr>
  <p:transition spd="slow">
    <p:wipe dir="l"/>
  </p:transition>
  <p:timing>
    <p:tnLst>
      <p:par>
        <p:cTn id="26300" dur="indefinite" repeatCount="1000" spd="100%" accel="0%" decel="0%" restart="never" nodeType="tmRoot">
          <p:childTnLst>
            <p:seq concurrent="true" nextAc="seek">
              <p:cTn id="26301" dur="indefinite" repeatCount="1000" spd="100%" accel="0%" decel="0%" nodeType="mainSeq">
                <p:childTnLst>
                  <p:par>
                    <p:cTn id="26302" repeatCount="1000" spd="100%" accel="0%" decel="0%" fill="hold">
                      <p:stCondLst>
                        <p:cond delay="indefinite"/>
                        <p:cond evt="onBegin" delay="0">
                          <p:tn val="26301"/>
                        </p:cond>
                      </p:stCondLst>
                      <p:childTnLst>
                        <p:par>
                          <p:cTn id="2630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6304" presetID="21" presetClass="entr" presetSubtype="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heel(1)" transition="in">
                                      <p:cBhvr>
                                        <p:cTn id="26305" dur="10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306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0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6308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09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1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6311" presetID="2" presetClass="entr" presetSubtype="4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312" dur="1000" repeatCount="1000" spd="100%" accel="0%" decel="0%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313" dur="1000" repeatCount="1000" spd="100%" accel="0%" decel="0%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1+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314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1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6316" presetID="22" presetClass="entr" presetSubtype="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ipe(left)" transition="in">
                                      <p:cBhvr>
                                        <p:cTn id="26317" dur="500" repeatCount="1000" spd="100%" accel="0%" decel="0%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318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1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6320" presetID="42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322" dur="1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23" dur="1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.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26321" dur="1000" repeatCount="1000" spd="100%" accel="0%" decel="0%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324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2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6326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27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2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6329" presetID="43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331" dur="400" repeatCount="1000" spd="100%" accel="0%" decel="0%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32" dur="400" repeatCount="1000" spd="100%" accel="0%" decel="0%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33" dur="600" repeatCount="1000" spd="100%" accel="0%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fmla=""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fmla=""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fmla=""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fmla=""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fmla=""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fmla=""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fmla=""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fmla=""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fmla=""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fmla=""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fmla=""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fmla=""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fmla=""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fmla=""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fmla=""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fmla=""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fmla=""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34" dur="600" repeatCount="1000" spd="100%" accel="0%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fmla=""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fmla=""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fmla=""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fmla=""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fmla=""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fmla=""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fmla=""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fmla=""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fmla=""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fmla=""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fmla=""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fmla=""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fmla=""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fmla=""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fmla=""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fmla=""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fmla=""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fmla=""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26330" dur="100" repeatCount="1000" spd="100%" accel="0%" decel="0%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335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3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6337" presetID="37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339" dur="1000" repeatCount="1000" spd="100%" accel="0%" decel="0%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40" dur="900" repeatCount="1000" spd="100%" accel="0%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41" dur="100" repeatCount="1000" spd="100%" accel="100000" decel="0%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.03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26338" dur="1000" repeatCount="1000" spd="100%" accel="0%" decel="0%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342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4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6344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45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4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6347" presetID="24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to="" valueType="num">
                                      <p:cBhvr>
                                        <p:cTn id="26348" dur="1" repeatCount="1000" spd="100%" accel="0%" decel="0%" fill="hold"/>
                                        <p:tgtEl>
                                          <p:spTgt spid="10"/>
                                        </p:tgtEl>
                                      </p:cBhvr>
                                    </p:anim>
                                    <p:set>
                                      <p:cBhvr>
                                        <p:cTn id="26349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5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6351" presetID="5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checkerboard(down)" transition="in">
                                      <p:cBhvr>
                                        <p:cTn id="26352" dur="1000" repeatCount="1000" spd="100%" accel="0%" decel="0%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353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3386407" y="3785294"/>
            <a:ext cx="5419185" cy="895350"/>
          </a:xfrm>
        </p:spPr>
        <p:txBody>
          <a:bodyPr vert="horz" anchor="t" tIns="45720" lIns="91440" bIns="45720" rIns="91440">
            <a:normAutofit/>
          </a:bodyPr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zh-CN" b="true" i="false" sz="2400" baseline="0" u="none" altLang="en-US">
                <a:solidFill>
                  <a:srgbClr val="FFFFFF"/>
                </a:solidFill>
                <a:latin typeface="微软雅黑"/>
                <a:ea typeface="微软雅黑"/>
              </a:rPr>
              <a:t>Ethical Challenges in Everyday Data Science Tasks</a:t>
            </a:r>
          </a:p>
        </p:txBody>
      </p:sp>
      <p:sp>
        <p:nvSpPr>
          <p:cNvPr name="TextBox 3" id="3"/>
          <p:cNvSpPr txBox="true"/>
          <p:nvPr/>
        </p:nvSpPr>
        <p:spPr>
          <a:xfrm>
            <a:off x="5040162" y="1870587"/>
            <a:ext cx="327485" cy="1613424"/>
          </a:xfrm>
          <a:prstGeom prst="rect">
            <a:avLst/>
          </a:prstGeom>
          <a:noFill/>
        </p:spPr>
        <p:txBody>
          <a:bodyPr anchor="t" rtlCol="false" vert="horz" wrap="none" tIns="45720" lIns="91440" bIns="45720" rIns="91440">
            <a:prstTxWarp prst="textPlain">
              <a:avLst/>
            </a:prstTxWarp>
            <a:spAutoFit/>
          </a:bodyPr>
          <a:lstStyle/>
          <a:p>
            <a:pPr algn="l" marL="0">
              <a:defRPr/>
            </a:pPr>
            <a:r>
              <a:rPr lang="en-US" b="false" i="false" spc="100" baseline="0" u="none">
                <a:ln w="127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noFill/>
                <a:latin typeface="Impact"/>
                <a:ea typeface="Impact"/>
              </a:rPr>
              <a:t>/</a:t>
            </a:r>
            <a:endParaRPr lang="en-US" sz="1100"/>
          </a:p>
        </p:txBody>
      </p:sp>
      <p:sp>
        <p:nvSpPr>
          <p:cNvPr name="TextBox 4" id="4"/>
          <p:cNvSpPr txBox="true"/>
          <p:nvPr/>
        </p:nvSpPr>
        <p:spPr>
          <a:xfrm>
            <a:off x="5535479" y="1569303"/>
            <a:ext cx="2171606" cy="2215991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en-US" b="false" i="false" sz="13800" spc="100" baseline="0" u="none">
                <a:ln w="127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noFill/>
                <a:latin typeface="Impact"/>
                <a:ea typeface="Impact"/>
              </a:rPr>
              <a:t>04</a:t>
            </a:r>
            <a:endParaRPr lang="en-US" sz="1100"/>
          </a:p>
        </p:txBody>
      </p:sp>
    </p:spTree>
  </p:cSld>
  <p:clrMapOvr>
    <a:masterClrMapping/>
  </p:clrMapOvr>
  <p:transition spd="slow">
    <p:push dir="u"/>
  </p:transition>
  <p:timing>
    <p:tnLst>
      <p:par>
        <p:cTn id="28479" dur="indefinite" repeatCount="1000" spd="100%" accel="0%" decel="0%" restart="never" nodeType="tmRoot">
          <p:childTnLst>
            <p:seq concurrent="true" nextAc="seek">
              <p:cTn id="28480" dur="indefinite" repeatCount="1000" spd="100%" accel="0%" decel="0%" nodeType="mainSeq">
                <p:childTnLst>
                  <p:par>
                    <p:cTn id="28481" repeatCount="1000" spd="100%" accel="0%" decel="0%" fill="hold">
                      <p:stCondLst>
                        <p:cond delay="indefinite"/>
                        <p:cond evt="onBegin" delay="0">
                          <p:tn val="28480"/>
                        </p:cond>
                      </p:stCondLst>
                      <p:childTnLst>
                        <p:par>
                          <p:cTn id="2848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8483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84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8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28486" presetID="23" presetClass="entr" presetSubtype="27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487" dur="5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2/3*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88" dur="5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2/3*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489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Feature Selection and Engineering</a:t>
            </a:r>
          </a:p>
        </p:txBody>
      </p:sp>
      <p:sp>
        <p:nvSpPr>
          <p:cNvPr name="AutoShape 3" id="3"/>
          <p:cNvSpPr/>
          <p:nvPr/>
        </p:nvSpPr>
        <p:spPr>
          <a:xfrm>
            <a:off x="4254537" y="1778214"/>
            <a:ext cx="1094172" cy="1094172"/>
          </a:xfrm>
          <a:prstGeom prst="ellipse">
            <a:avLst/>
          </a:prstGeom>
          <a:solidFill>
            <a:schemeClr val="accent1"/>
          </a:solidFill>
          <a:ln cap="flat" cmpd="sng"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  <a:r>
              <a:rPr lang="en-US" b="true" i="false" sz="4000" baseline="0" u="none">
                <a:solidFill>
                  <a:schemeClr val="lt1"/>
                </a:solidFill>
                <a:latin typeface="Arial"/>
                <a:ea typeface="Arial"/>
              </a:rPr>
              <a:t>02</a:t>
            </a:r>
          </a:p>
        </p:txBody>
      </p:sp>
      <p:cxnSp>
        <p:nvCxnSpPr>
          <p:cNvPr name="Connector 4" id="4"/>
          <p:cNvCxnSpPr/>
          <p:nvPr/>
        </p:nvCxnSpPr>
        <p:spPr>
          <a:xfrm>
            <a:off x="4801623" y="2819501"/>
            <a:ext cx="0" cy="2304702"/>
          </a:xfrm>
          <a:prstGeom prst="line">
            <a:avLst/>
          </a:prstGeom>
          <a:ln w="15875" cap="rnd" cmpd="sng">
            <a:solidFill>
              <a:schemeClr val="accent1"/>
            </a:solidFill>
            <a:prstDash val="solid"/>
            <a:tailEnd type="oval"/>
          </a:ln>
        </p:spPr>
      </p:cxnSp>
      <p:sp>
        <p:nvSpPr>
          <p:cNvPr name="AutoShape 5" id="5"/>
          <p:cNvSpPr/>
          <p:nvPr/>
        </p:nvSpPr>
        <p:spPr>
          <a:xfrm>
            <a:off x="7830535" y="1778214"/>
            <a:ext cx="1094172" cy="1094172"/>
          </a:xfrm>
          <a:prstGeom prst="ellipse">
            <a:avLst/>
          </a:prstGeom>
          <a:solidFill>
            <a:srgbClr val="768394">
              <a:alpha val="50000"/>
            </a:srgbClr>
          </a:solidFill>
          <a:ln cap="flat" cmpd="sng"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  <a:r>
              <a:rPr lang="en-US" b="true" i="false" sz="4000" baseline="0" u="none">
                <a:solidFill>
                  <a:schemeClr val="lt1"/>
                </a:solidFill>
                <a:latin typeface="Arial"/>
                <a:ea typeface="Arial"/>
              </a:rPr>
              <a:t>03</a:t>
            </a:r>
          </a:p>
        </p:txBody>
      </p:sp>
      <p:cxnSp>
        <p:nvCxnSpPr>
          <p:cNvPr name="Connector 6" id="6"/>
          <p:cNvCxnSpPr/>
          <p:nvPr/>
        </p:nvCxnSpPr>
        <p:spPr>
          <a:xfrm>
            <a:off x="8377621" y="2872386"/>
            <a:ext cx="0" cy="2251817"/>
          </a:xfrm>
          <a:prstGeom prst="line">
            <a:avLst/>
          </a:prstGeom>
          <a:ln w="15875" cap="rnd" cmpd="sng">
            <a:solidFill>
              <a:srgbClr val="768394">
                <a:alpha val="50000"/>
              </a:srgbClr>
            </a:solidFill>
            <a:prstDash val="solid"/>
            <a:tailEnd type="oval"/>
          </a:ln>
        </p:spPr>
      </p:cxnSp>
      <p:cxnSp>
        <p:nvCxnSpPr>
          <p:cNvPr name="Connector 7" id="7"/>
          <p:cNvCxnSpPr/>
          <p:nvPr/>
        </p:nvCxnSpPr>
        <p:spPr>
          <a:xfrm>
            <a:off x="1225625" y="2872386"/>
            <a:ext cx="0" cy="2228066"/>
          </a:xfrm>
          <a:prstGeom prst="line">
            <a:avLst/>
          </a:prstGeom>
          <a:ln w="15875" cap="rnd" cmpd="sng">
            <a:solidFill>
              <a:srgbClr val="768394">
                <a:alpha val="50000"/>
              </a:srgbClr>
            </a:solidFill>
            <a:prstDash val="solid"/>
            <a:tailEnd type="oval"/>
          </a:ln>
        </p:spPr>
      </p:cxnSp>
      <p:sp>
        <p:nvSpPr>
          <p:cNvPr name="AutoShape 8" id="8"/>
          <p:cNvSpPr/>
          <p:nvPr/>
        </p:nvSpPr>
        <p:spPr>
          <a:xfrm>
            <a:off x="678539" y="1778214"/>
            <a:ext cx="1094172" cy="1094172"/>
          </a:xfrm>
          <a:prstGeom prst="ellipse">
            <a:avLst/>
          </a:prstGeom>
          <a:solidFill>
            <a:srgbClr val="768394">
              <a:alpha val="50000"/>
            </a:srgbClr>
          </a:solidFill>
          <a:ln cap="flat" cmpd="sng"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ctr" marL="0"/>
            <a:r>
              <a:rPr lang="en-US" b="true" i="false" sz="4000" baseline="0" u="none">
                <a:solidFill>
                  <a:schemeClr val="lt1"/>
                </a:solidFill>
                <a:latin typeface="Arial"/>
                <a:ea typeface="Arial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>
            <a:off x="1437637" y="3543745"/>
            <a:ext cx="3098731" cy="117729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Carefully considering the ethical implications of including certain features in models helps avoid perpetuating discrimination.</a:t>
            </a:r>
            <a:endParaRPr lang="en-US" sz="1100"/>
          </a:p>
        </p:txBody>
      </p:sp>
      <p:sp>
        <p:nvSpPr>
          <p:cNvPr name="TextBox 10" id="10"/>
          <p:cNvSpPr txBox="true"/>
          <p:nvPr/>
        </p:nvSpPr>
        <p:spPr>
          <a:xfrm flipH="true">
            <a:off x="1437636" y="2900190"/>
            <a:ext cx="3098731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Avoiding Discriminatory Features</a:t>
            </a:r>
            <a:endParaRPr lang="en-US" sz="1100"/>
          </a:p>
        </p:txBody>
      </p:sp>
      <p:sp>
        <p:nvSpPr>
          <p:cNvPr name="TextBox 11" id="11"/>
          <p:cNvSpPr txBox="true"/>
          <p:nvPr/>
        </p:nvSpPr>
        <p:spPr>
          <a:xfrm>
            <a:off x="5005347" y="3550421"/>
            <a:ext cx="3098731" cy="117729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Ensuring that feature selection and engineering processes promote fairness and equity in algorithmic outcomes.</a:t>
            </a:r>
            <a:endParaRPr lang="en-US" sz="1100"/>
          </a:p>
        </p:txBody>
      </p:sp>
      <p:sp>
        <p:nvSpPr>
          <p:cNvPr name="TextBox 12" id="12"/>
          <p:cNvSpPr txBox="true"/>
          <p:nvPr/>
        </p:nvSpPr>
        <p:spPr>
          <a:xfrm flipH="true">
            <a:off x="5005346" y="2906866"/>
            <a:ext cx="3098731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Promoting Fairness</a:t>
            </a:r>
            <a:endParaRPr lang="en-US" sz="1100"/>
          </a:p>
        </p:txBody>
      </p:sp>
      <p:sp>
        <p:nvSpPr>
          <p:cNvPr name="TextBox 13" id="13"/>
          <p:cNvSpPr txBox="true"/>
          <p:nvPr/>
        </p:nvSpPr>
        <p:spPr>
          <a:xfrm>
            <a:off x="8581344" y="3550421"/>
            <a:ext cx="3098731" cy="117729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Identifying and addressing proxy variables that may indirectly encode protected attributes, such as race or gender.</a:t>
            </a:r>
            <a:endParaRPr lang="en-US" sz="1100"/>
          </a:p>
        </p:txBody>
      </p:sp>
      <p:sp>
        <p:nvSpPr>
          <p:cNvPr name="TextBox 14" id="14"/>
          <p:cNvSpPr txBox="true"/>
          <p:nvPr/>
        </p:nvSpPr>
        <p:spPr>
          <a:xfrm flipH="true">
            <a:off x="8581343" y="2906866"/>
            <a:ext cx="3098731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Example: Proxy Variables</a:t>
            </a:r>
            <a:endParaRPr lang="en-US" sz="1100"/>
          </a:p>
        </p:txBody>
      </p:sp>
    </p:spTree>
  </p:cSld>
  <p:clrMapOvr>
    <a:masterClrMapping/>
  </p:clrMapOvr>
  <p:transition spd="slow">
    <p:dissolve/>
  </p:transition>
  <p:timing>
    <p:tnLst>
      <p:par>
        <p:cTn id="30571" dur="indefinite" repeatCount="1000" spd="100%" accel="0%" decel="0%" restart="never" nodeType="tmRoot">
          <p:childTnLst>
            <p:seq concurrent="true" nextAc="seek">
              <p:cTn id="30572" dur="indefinite" repeatCount="1000" spd="100%" accel="0%" decel="0%" nodeType="mainSeq">
                <p:childTnLst>
                  <p:par>
                    <p:cTn id="30573" repeatCount="1000" spd="100%" accel="0%" decel="0%" fill="hold">
                      <p:stCondLst>
                        <p:cond delay="indefinite"/>
                        <p:cond evt="onBegin" delay="0">
                          <p:tn val="30572"/>
                        </p:cond>
                      </p:stCondLst>
                      <p:childTnLst>
                        <p:par>
                          <p:cTn id="3057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0575" presetID="21" presetClass="entr" presetSubtype="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heel(2)" transition="in">
                                      <p:cBhvr>
                                        <p:cTn id="30576" dur="10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577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7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0579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80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8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0582" presetID="18" presetClass="entr" presetSubtype="3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strips(upRight)" transition="in">
                                      <p:cBhvr>
                                        <p:cTn id="30583" dur="500" repeatCount="1000" spd="100%" accel="0%" decel="0%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584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8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0586" presetID="14" presetClass="entr" presetSubtype="1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randombar(horizontal)" transition="in">
                                      <p:cBhvr>
                                        <p:cTn id="30587" dur="1000" repeatCount="1000" spd="100%" accel="0%" decel="0%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588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8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0590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91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9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0593" presetID="17" presetClass="entr" presetSubtype="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594" dur="5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595" dur="5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596" dur="5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597" dur="5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30598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9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0600" presetID="27" presetClass="entr" presetSubtype="0" repeatCount="1000" spd="100%" decel="0%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anim calcmode="discrete" valueType="clr">
                                      <p:cBhvr override="childStyle">
                                        <p:cTn id="30601" dur="50" repeatCount="1000" spd="100%" accel="0%" decel="0%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fmla=""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0602" dur="50" repeatCount="1000" spd="100%" accel="0%" decel="0%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fmla=""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603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0604" dur="50" repeatCount="1000" spd="100%" accel="0%" decel="0%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60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0606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07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60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0609" presetID="20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edge" transition="in">
                                      <p:cBhvr>
                                        <p:cTn id="30610" dur="1000" repeatCount="1000" spd="100%" accel="0%" decel="0%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611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61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0613" presetID="48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615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90.0"/>
                                          </p:val>
                                        </p:tav>
                                        <p:tav fmla="" tm="80000">
                                          <p:val>
                                            <p:fltVal val="90.0"/>
                                          </p:val>
                                        </p:tav>
                                        <p:tav fmla="" tm="80000">
                                          <p:val>
                                            <p:fltVal val="9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616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-1.0"/>
                                          </p:val>
                                        </p:tav>
                                        <p:tav fmla="" tm="50000">
                                          <p:val>
                                            <p:fltVal val="0.95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617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30614" dur="1000" repeatCount="1000" spd="100%" accel="0%" decel="0%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618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grpId="0" spid="11"/>
    </p:bldLst>
  </p:timing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Model Evaluation and Validation</a:t>
            </a:r>
          </a:p>
        </p:txBody>
      </p:sp>
      <p:sp>
        <p:nvSpPr>
          <p:cNvPr name="Freeform 3" id="3"/>
          <p:cNvSpPr/>
          <p:nvPr/>
        </p:nvSpPr>
        <p:spPr>
          <a:xfrm>
            <a:off x="7468245" y="0"/>
            <a:ext cx="4773567" cy="4411226"/>
          </a:xfrm>
          <a:custGeom>
            <a:avLst/>
            <a:gdLst/>
            <a:ahLst/>
            <a:cxnLst/>
            <a:rect r="r" b="b" t="t" l="l"/>
            <a:pathLst>
              <a:path w="4773567" h="4411226" stroke="true" fill="norm" extrusionOk="true">
                <a:moveTo>
                  <a:pt x="397704" y="0"/>
                </a:moveTo>
                <a:lnTo>
                  <a:pt x="4773567" y="0"/>
                </a:lnTo>
                <a:lnTo>
                  <a:pt x="4773567" y="3766653"/>
                </a:lnTo>
                <a:lnTo>
                  <a:pt x="4582923" y="3909214"/>
                </a:lnTo>
                <a:cubicBezTo>
                  <a:pt x="4113784" y="4226159"/>
                  <a:pt x="3548229" y="4411226"/>
                  <a:pt x="2939449" y="4411226"/>
                </a:cubicBezTo>
                <a:cubicBezTo>
                  <a:pt x="1316036" y="4411226"/>
                  <a:pt x="0" y="3095190"/>
                  <a:pt x="0" y="1471777"/>
                </a:cubicBezTo>
                <a:cubicBezTo>
                  <a:pt x="0" y="964461"/>
                  <a:pt x="128519" y="487161"/>
                  <a:pt x="354776" y="70661"/>
                </a:cubicBezTo>
                <a:close/>
              </a:path>
            </a:pathLst>
          </a:custGeom>
          <a:blipFill>
            <a:blip r:embed="rId2"/>
            <a:stretch>
              <a:fillRect t="0" l="0" b="0" r="0"/>
            </a:stretch>
          </a:blipFill>
          <a:ln cap="flat" cmpd="sng">
            <a:prstDash val="solid"/>
          </a:ln>
        </p:spPr>
        <p:txBody>
          <a:bodyPr vert="horz" rot="0" anchor="t" wrap="square" tIns="45720" lIns="91440" bIns="45720" rIns="91440">
            <a:prstTxWarp prst="textNoShape">
              <a:avLst/>
            </a:prstTxWarp>
            <a:noAutofit/>
          </a:bodyPr>
          <a:p>
            <a:pPr algn="ctr" marL="0"/>
          </a:p>
        </p:txBody>
      </p:sp>
      <p:sp>
        <p:nvSpPr>
          <p:cNvPr name="TextBox 4" id="4"/>
          <p:cNvSpPr txBox="true"/>
          <p:nvPr/>
        </p:nvSpPr>
        <p:spPr>
          <a:xfrm>
            <a:off x="1304999" y="1665537"/>
            <a:ext cx="5701975" cy="700192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Using appropriate performance metrics that account for different groups and outcomes helps identify and address bias.</a:t>
            </a:r>
            <a:endParaRPr lang="en-US" sz="1100"/>
          </a:p>
        </p:txBody>
      </p:sp>
      <p:sp>
        <p:nvSpPr>
          <p:cNvPr name="TextBox 5" id="5"/>
          <p:cNvSpPr txBox="true"/>
          <p:nvPr/>
        </p:nvSpPr>
        <p:spPr>
          <a:xfrm flipH="true">
            <a:off x="1304999" y="1265427"/>
            <a:ext cx="5701975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Bias in Performance Metrics</a:t>
            </a:r>
            <a:endParaRPr lang="en-US" sz="1100"/>
          </a:p>
        </p:txBody>
      </p:sp>
      <p:sp>
        <p:nvSpPr>
          <p:cNvPr name="TextBox 6" id="6"/>
          <p:cNvSpPr txBox="true"/>
          <p:nvPr/>
        </p:nvSpPr>
        <p:spPr>
          <a:xfrm>
            <a:off x="714508" y="1265427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cap="flat">
            <a:prstDash val="solid"/>
          </a:ln>
          <a:effectLst>
            <a:outerShdw algn="tl" blurRad="127000" dir="2700000" dist="63500" rotWithShape="false">
              <a:schemeClr val="accent4">
                <a:alpha val="40000"/>
              </a:scheme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en-US" b="true" i="false" sz="1400" baseline="0" u="none">
                <a:solidFill>
                  <a:srgbClr val="FFFFFF"/>
                </a:solidFill>
                <a:latin typeface="Arial"/>
                <a:ea typeface="Arial"/>
              </a:rPr>
              <a:t>01</a:t>
            </a:r>
            <a:endParaRPr lang="en-US" sz="1100"/>
          </a:p>
        </p:txBody>
      </p:sp>
      <p:sp>
        <p:nvSpPr>
          <p:cNvPr name="TextBox 7" id="7"/>
          <p:cNvSpPr txBox="true"/>
          <p:nvPr/>
        </p:nvSpPr>
        <p:spPr>
          <a:xfrm>
            <a:off x="669925" y="3090446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flat">
            <a:prstDash val="solid"/>
          </a:ln>
          <a:effectLst>
            <a:outerShdw algn="tl" blurRad="127000" dir="2700000" dist="63500" rotWithShape="false">
              <a:schemeClr val="accent1">
                <a:alpha val="40000"/>
              </a:scheme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en-US" b="true" i="false" sz="1400" baseline="0" u="none">
                <a:solidFill>
                  <a:srgbClr val="FFFFFF"/>
                </a:solidFill>
                <a:latin typeface="Arial"/>
                <a:ea typeface="Arial"/>
              </a:rPr>
              <a:t>02</a:t>
            </a:r>
            <a:endParaRPr lang="en-US" sz="1100"/>
          </a:p>
        </p:txBody>
      </p:sp>
      <p:sp>
        <p:nvSpPr>
          <p:cNvPr name="TextBox 8" id="8"/>
          <p:cNvSpPr txBox="true"/>
          <p:nvPr/>
        </p:nvSpPr>
        <p:spPr>
          <a:xfrm>
            <a:off x="669924" y="4958476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cap="flat">
            <a:prstDash val="solid"/>
          </a:ln>
          <a:effectLst>
            <a:outerShdw algn="tl" blurRad="127000" dir="2700000" dist="63500" rotWithShape="false">
              <a:schemeClr val="accent5">
                <a:alpha val="40000"/>
              </a:schemeClr>
            </a:outerShdw>
          </a:effectLst>
        </p:spPr>
        <p:txBody>
          <a:bodyPr anchor="ctr" rtlCol="false" vert="horz" wrap="none" tIns="45720" lIns="91440" bIns="45720" rIns="91440">
            <a:normAutofit/>
          </a:bodyPr>
          <a:lstStyle/>
          <a:p>
            <a:pPr algn="l" marL="0"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03</a:t>
            </a:r>
            <a:endParaRPr lang="en-US" sz="1100"/>
          </a:p>
        </p:txBody>
      </p:sp>
      <p:sp>
        <p:nvSpPr>
          <p:cNvPr name="AutoShape 9" id="9"/>
          <p:cNvSpPr/>
          <p:nvPr/>
        </p:nvSpPr>
        <p:spPr>
          <a:xfrm flipH="true">
            <a:off x="720415" y="4987845"/>
            <a:ext cx="471813" cy="416011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50000"/>
              </a:lnSpc>
            </a:pPr>
            <a:r>
              <a:rPr lang="en-US" b="false" i="false" sz="1600" baseline="0" u="none">
                <a:ln/>
                <a:solidFill>
                  <a:srgbClr val="FFFFFF"/>
                </a:solidFill>
                <a:latin typeface="Arial"/>
                <a:ea typeface="Arial"/>
              </a:rPr>
              <a:t>03</a:t>
            </a:r>
          </a:p>
        </p:txBody>
      </p:sp>
      <p:sp>
        <p:nvSpPr>
          <p:cNvPr name="TextBox 10" id="10"/>
          <p:cNvSpPr txBox="true"/>
          <p:nvPr/>
        </p:nvSpPr>
        <p:spPr>
          <a:xfrm>
            <a:off x="1304999" y="3459852"/>
            <a:ext cx="5701975" cy="700192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Analyzing the differential impact of models on various demographic groups helps uncover unfair or discriminatory outcomes.</a:t>
            </a:r>
            <a:endParaRPr lang="en-US" sz="1100"/>
          </a:p>
        </p:txBody>
      </p:sp>
      <p:sp>
        <p:nvSpPr>
          <p:cNvPr name="TextBox 11" id="11"/>
          <p:cNvSpPr txBox="true"/>
          <p:nvPr/>
        </p:nvSpPr>
        <p:spPr>
          <a:xfrm flipH="true">
            <a:off x="1304999" y="3059742"/>
            <a:ext cx="5701975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Differential Impact Analysis</a:t>
            </a:r>
            <a:endParaRPr lang="en-US" sz="1100"/>
          </a:p>
        </p:txBody>
      </p:sp>
      <p:sp>
        <p:nvSpPr>
          <p:cNvPr name="TextBox 12" id="12"/>
          <p:cNvSpPr txBox="true"/>
          <p:nvPr/>
        </p:nvSpPr>
        <p:spPr>
          <a:xfrm>
            <a:off x="1304998" y="5284871"/>
            <a:ext cx="5701975" cy="700192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Regularly monitoring model performance and fairness metrics helps detect and mitigate bias over time.</a:t>
            </a:r>
            <a:endParaRPr lang="en-US" sz="1100"/>
          </a:p>
        </p:txBody>
      </p:sp>
      <p:sp>
        <p:nvSpPr>
          <p:cNvPr name="TextBox 13" id="13"/>
          <p:cNvSpPr txBox="true"/>
          <p:nvPr/>
        </p:nvSpPr>
        <p:spPr>
          <a:xfrm flipH="true">
            <a:off x="1304998" y="4884761"/>
            <a:ext cx="5701975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Continuous Monitoring</a:t>
            </a:r>
            <a:endParaRPr lang="en-US" sz="1100"/>
          </a:p>
        </p:txBody>
      </p:sp>
    </p:spTree>
  </p:cSld>
  <p:clrMapOvr>
    <a:masterClrMapping/>
  </p:clrMapOvr>
  <p:transition spd="slow">
    <p:randomBar dir="vert"/>
  </p:transition>
  <p:timing>
    <p:tnLst>
      <p:par>
        <p:cTn id="32222" dur="indefinite" repeatCount="1000" spd="100%" accel="0%" decel="0%" restart="never" nodeType="tmRoot">
          <p:childTnLst>
            <p:seq concurrent="true" nextAc="seek">
              <p:cTn id="32223" dur="indefinite" repeatCount="1000" spd="100%" accel="0%" decel="0%" nodeType="mainSeq">
                <p:childTnLst>
                  <p:par>
                    <p:cTn id="32224" repeatCount="1000" spd="100%" accel="0%" decel="0%" fill="hold">
                      <p:stCondLst>
                        <p:cond delay="indefinite"/>
                        <p:cond evt="onBegin" delay="0">
                          <p:tn val="32223"/>
                        </p:cond>
                      </p:stCondLst>
                      <p:childTnLst>
                        <p:par>
                          <p:cTn id="3222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2226" presetID="47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228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29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.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32227" dur="10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230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3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2232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33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3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2235" presetID="23" presetClass="entr" presetSubtype="16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236" dur="500" repeatCount="1000" spd="100%" accel="0%" decel="0%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37" dur="500" repeatCount="1000" spd="100%" accel="0%" decel="0%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238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3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2240" presetID="12" presetClass="entr" presetSubtype="4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242" dur="500" repeatCount="1000" spd="100%" accel="0%" decel="0%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 transition="in">
                                      <p:cBhvr>
                                        <p:cTn id="32241" dur="500" repeatCount="1000" spd="100%" accel="0%" decel="0%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243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4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2245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46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4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2248" presetID="2" presetClass="entr" presetSubtype="9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249" dur="1000" repeatCount="1000" spd="100%" accel="0%" decel="0%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w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250" dur="1000" repeatCount="1000" spd="100%" accel="0%" decel="0%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251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5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2253" presetID="50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255" dur="10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+.3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56" dur="10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32254" dur="1000" repeatCount="1000" spd="100%" accel="0%" decel="0%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257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5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2259" presetID="17" presetClass="entr" presetSubtype="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260" dur="5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261" dur="5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262" dur="5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263" dur="5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32264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6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2266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67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6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2269" presetID="25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271" dur="1000" repeatCount="1000" spd="100%" accel="0%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-9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72" dur="1000" repeatCount="1000" spd="100%" accel="0%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73" dur="1000" repeatCount="1000" spd="100%" accel="50000" decel="0%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*.05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74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75" dur="1000" repeatCount="1000" spd="100%" accel="0%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.4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76" dur="1000" repeatCount="1000" spd="100%" accel="0%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.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77" dur="1000" repeatCount="1000" spd="100%" accel="50000" decel="0%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.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32270" dur="1000" repeatCount="1000" spd="100%" accel="0%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278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7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2280" presetID="16" presetClass="entr" presetSubtype="2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arn(inVertical)" transition="in">
                                      <p:cBhvr>
                                        <p:cTn id="32281" dur="500" repeatCount="1000" spd="100%" accel="0%" decel="0%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282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Deployment and Monitoring</a:t>
            </a:r>
          </a:p>
        </p:txBody>
      </p:sp>
      <p:sp>
        <p:nvSpPr>
          <p:cNvPr name="AutoShape 3" id="3"/>
          <p:cNvSpPr/>
          <p:nvPr/>
        </p:nvSpPr>
        <p:spPr>
          <a:xfrm>
            <a:off x="688974" y="1002188"/>
            <a:ext cx="3068300" cy="4884404"/>
          </a:xfrm>
          <a:prstGeom prst="roundRect">
            <a:avLst>
              <a:gd name="adj" fmla="val 0"/>
            </a:avLst>
          </a:prstGeom>
          <a:blipFill>
            <a:blip r:embed="rId2"/>
            <a:srcRect/>
            <a:stretch>
              <a:fillRect t="-20162" l="0" b="-19974" r="0"/>
            </a:stretch>
          </a:blipFill>
          <a:ln cap="flat">
            <a:prstDash val="solid"/>
          </a:ln>
        </p:spPr>
        <p:txBody>
          <a:bodyPr vert="horz" rot="0" anchor="ctr" wrap="square" tIns="45720" lIns="91440" bIns="45720" rIns="91440">
            <a:prstTxWarp prst="textNoShape">
              <a:avLst/>
            </a:prstTxWarp>
            <a:noAutofit/>
          </a:bodyPr>
          <a:p>
            <a:pPr algn="ctr" marL="0"/>
          </a:p>
        </p:txBody>
      </p:sp>
      <p:cxnSp>
        <p:nvCxnSpPr>
          <p:cNvPr name="Connector 4" id="4"/>
          <p:cNvCxnSpPr/>
          <p:nvPr/>
        </p:nvCxnSpPr>
        <p:spPr>
          <a:xfrm>
            <a:off x="9351663" y="2632987"/>
            <a:ext cx="2151364" cy="0"/>
          </a:xfrm>
          <a:prstGeom prst="straightConnector1">
            <a:avLst/>
          </a:prstGeom>
          <a:ln w="25400" cap="flat" cmpd="sng">
            <a:solidFill>
              <a:schemeClr val="accent2"/>
            </a:solidFill>
            <a:prstDash val="solid"/>
          </a:ln>
        </p:spPr>
      </p:cxnSp>
      <p:sp>
        <p:nvSpPr>
          <p:cNvPr name="TextBox 5" id="5"/>
          <p:cNvSpPr txBox="true"/>
          <p:nvPr/>
        </p:nvSpPr>
        <p:spPr>
          <a:xfrm>
            <a:off x="9351662" y="1487186"/>
            <a:ext cx="1247511" cy="1449216"/>
          </a:xfrm>
          <a:prstGeom prst="rect">
            <a:avLst/>
          </a:prstGeom>
          <a:noFill/>
        </p:spPr>
        <p:txBody>
          <a:bodyPr anchor="ctr" rtlCol="false" vert="horz" wrap="none" tIns="108000" lIns="108000" bIns="108000" rIns="108000">
            <a:spAutoFit/>
          </a:bodyPr>
          <a:lstStyle/>
          <a:p>
            <a:pPr algn="l" marL="0">
              <a:defRPr/>
            </a:pPr>
            <a:r>
              <a:rPr lang="en-US" b="true" i="false" sz="8000" baseline="0" u="none">
                <a:solidFill>
                  <a:srgbClr val="000000">
                    <a:alpha val="20000"/>
                    <a:lumMod val="50000"/>
                    <a:lumOff val="50000"/>
                  </a:srgbClr>
                </a:solidFill>
                <a:latin typeface="Arial"/>
                <a:ea typeface="Arial"/>
              </a:rPr>
              <a:t>03</a:t>
            </a:r>
            <a:endParaRPr lang="en-US" sz="1100"/>
          </a:p>
        </p:txBody>
      </p:sp>
      <p:cxnSp>
        <p:nvCxnSpPr>
          <p:cNvPr name="Connector 6" id="6"/>
          <p:cNvCxnSpPr/>
          <p:nvPr/>
        </p:nvCxnSpPr>
        <p:spPr>
          <a:xfrm>
            <a:off x="4142958" y="2632987"/>
            <a:ext cx="2151364" cy="0"/>
          </a:xfrm>
          <a:prstGeom prst="straightConnector1">
            <a:avLst/>
          </a:prstGeom>
          <a:ln w="25400" cap="flat" cmpd="sng">
            <a:solidFill>
              <a:schemeClr val="accent1"/>
            </a:solidFill>
            <a:prstDash val="solid"/>
          </a:ln>
        </p:spPr>
      </p:cxnSp>
      <p:sp>
        <p:nvSpPr>
          <p:cNvPr name="TextBox 7" id="7"/>
          <p:cNvSpPr txBox="true"/>
          <p:nvPr/>
        </p:nvSpPr>
        <p:spPr>
          <a:xfrm>
            <a:off x="4142958" y="1487186"/>
            <a:ext cx="1247511" cy="1449216"/>
          </a:xfrm>
          <a:prstGeom prst="rect">
            <a:avLst/>
          </a:prstGeom>
          <a:noFill/>
        </p:spPr>
        <p:txBody>
          <a:bodyPr anchor="ctr" rtlCol="false" vert="horz" wrap="none" tIns="108000" lIns="108000" bIns="108000" rIns="108000">
            <a:spAutoFit/>
          </a:bodyPr>
          <a:lstStyle/>
          <a:p>
            <a:pPr algn="l" marL="0">
              <a:defRPr/>
            </a:pPr>
            <a:r>
              <a:rPr lang="en-US" b="true" i="false" sz="8000" baseline="0" u="none">
                <a:solidFill>
                  <a:srgbClr val="000000">
                    <a:alpha val="20000"/>
                    <a:lumMod val="50000"/>
                    <a:lumOff val="50000"/>
                  </a:srgbClr>
                </a:solidFill>
                <a:latin typeface="Arial"/>
                <a:ea typeface="Arial"/>
              </a:rPr>
              <a:t>01</a:t>
            </a:r>
            <a:endParaRPr lang="en-US" sz="1100"/>
          </a:p>
        </p:txBody>
      </p:sp>
      <p:cxnSp>
        <p:nvCxnSpPr>
          <p:cNvPr name="Connector 8" id="8"/>
          <p:cNvCxnSpPr/>
          <p:nvPr/>
        </p:nvCxnSpPr>
        <p:spPr>
          <a:xfrm>
            <a:off x="6747310" y="2632987"/>
            <a:ext cx="2151364" cy="0"/>
          </a:xfrm>
          <a:prstGeom prst="straightConnector1">
            <a:avLst/>
          </a:prstGeom>
          <a:ln w="25400" cap="flat" cmpd="sng">
            <a:solidFill>
              <a:schemeClr val="accent4"/>
            </a:solidFill>
            <a:prstDash val="solid"/>
          </a:ln>
        </p:spPr>
      </p:cxnSp>
      <p:sp>
        <p:nvSpPr>
          <p:cNvPr name="TextBox 9" id="9"/>
          <p:cNvSpPr txBox="true"/>
          <p:nvPr/>
        </p:nvSpPr>
        <p:spPr>
          <a:xfrm>
            <a:off x="6747310" y="1487186"/>
            <a:ext cx="1247511" cy="1449216"/>
          </a:xfrm>
          <a:prstGeom prst="rect">
            <a:avLst/>
          </a:prstGeom>
          <a:noFill/>
        </p:spPr>
        <p:txBody>
          <a:bodyPr anchor="ctr" rtlCol="false" vert="horz" wrap="none" tIns="108000" lIns="108000" bIns="108000" rIns="108000">
            <a:spAutoFit/>
          </a:bodyPr>
          <a:lstStyle/>
          <a:p>
            <a:pPr algn="l" marL="0">
              <a:defRPr/>
            </a:pPr>
            <a:r>
              <a:rPr lang="en-US" b="true" i="false" sz="8000" baseline="0" u="none">
                <a:solidFill>
                  <a:srgbClr val="000000">
                    <a:alpha val="20000"/>
                    <a:lumMod val="50000"/>
                    <a:lumOff val="50000"/>
                  </a:srgbClr>
                </a:solidFill>
                <a:latin typeface="Arial"/>
                <a:ea typeface="Arial"/>
              </a:rPr>
              <a:t>02</a:t>
            </a:r>
            <a:endParaRPr lang="en-US" sz="1100"/>
          </a:p>
        </p:txBody>
      </p:sp>
      <p:sp>
        <p:nvSpPr>
          <p:cNvPr name="TextBox 10" id="10"/>
          <p:cNvSpPr txBox="true"/>
          <p:nvPr/>
        </p:nvSpPr>
        <p:spPr>
          <a:xfrm>
            <a:off x="4056148" y="3579957"/>
            <a:ext cx="2238176" cy="153924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Assessing the potential real-world impact of algorithms on individuals and society helps ensure responsible deployment.</a:t>
            </a:r>
            <a:endParaRPr lang="en-US" sz="1100"/>
          </a:p>
        </p:txBody>
      </p:sp>
      <p:sp>
        <p:nvSpPr>
          <p:cNvPr name="TextBox 11" id="11"/>
          <p:cNvSpPr txBox="true"/>
          <p:nvPr/>
        </p:nvSpPr>
        <p:spPr>
          <a:xfrm flipH="true">
            <a:off x="4056146" y="2936402"/>
            <a:ext cx="2238176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Real-World Impact</a:t>
            </a:r>
            <a:endParaRPr lang="en-US" sz="1100"/>
          </a:p>
        </p:txBody>
      </p:sp>
      <p:sp>
        <p:nvSpPr>
          <p:cNvPr name="TextBox 12" id="12"/>
          <p:cNvSpPr txBox="true"/>
          <p:nvPr/>
        </p:nvSpPr>
        <p:spPr>
          <a:xfrm>
            <a:off x="6739383" y="3579957"/>
            <a:ext cx="2238176" cy="190119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Establishing feedback loops to gather input from users and stakeholders helps improve model performance and address ethical concerns.</a:t>
            </a:r>
            <a:endParaRPr lang="en-US" sz="1100"/>
          </a:p>
        </p:txBody>
      </p:sp>
      <p:sp>
        <p:nvSpPr>
          <p:cNvPr name="TextBox 13" id="13"/>
          <p:cNvSpPr txBox="true"/>
          <p:nvPr/>
        </p:nvSpPr>
        <p:spPr>
          <a:xfrm flipH="true">
            <a:off x="6739381" y="2936402"/>
            <a:ext cx="2238176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Feedback Loops</a:t>
            </a:r>
            <a:endParaRPr lang="en-US" sz="1100"/>
          </a:p>
        </p:txBody>
      </p:sp>
      <p:sp>
        <p:nvSpPr>
          <p:cNvPr name="TextBox 14" id="14"/>
          <p:cNvSpPr txBox="true"/>
          <p:nvPr/>
        </p:nvSpPr>
        <p:spPr>
          <a:xfrm>
            <a:off x="9290599" y="3579957"/>
            <a:ext cx="2238176" cy="153924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Maintaining detailed audit trails of model decisions and actions promotes transparency and accountability.</a:t>
            </a:r>
            <a:endParaRPr lang="en-US" sz="1100"/>
          </a:p>
        </p:txBody>
      </p:sp>
      <p:sp>
        <p:nvSpPr>
          <p:cNvPr name="TextBox 15" id="15"/>
          <p:cNvSpPr txBox="true"/>
          <p:nvPr/>
        </p:nvSpPr>
        <p:spPr>
          <a:xfrm flipH="true">
            <a:off x="9290597" y="2936402"/>
            <a:ext cx="2238176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Audit Trails</a:t>
            </a:r>
            <a:endParaRPr lang="en-US" sz="1100"/>
          </a:p>
        </p:txBody>
      </p:sp>
    </p:spTree>
  </p:cSld>
  <p:clrMapOvr>
    <a:masterClrMapping/>
  </p:clrMapOvr>
  <p:transition spd="slow">
    <p:wedge/>
  </p:transition>
  <p:timing>
    <p:tnLst>
      <p:par>
        <p:cTn id="34541" dur="indefinite" repeatCount="1000" spd="100%" accel="0%" decel="0%" restart="never" nodeType="tmRoot">
          <p:childTnLst>
            <p:seq concurrent="true" nextAc="seek">
              <p:cTn id="34542" dur="indefinite" repeatCount="1000" spd="100%" accel="0%" decel="0%" nodeType="mainSeq">
                <p:childTnLst>
                  <p:par>
                    <p:cTn id="34543" repeatCount="1000" spd="100%" accel="0%" decel="0%" fill="hold">
                      <p:stCondLst>
                        <p:cond delay="indefinite"/>
                        <p:cond evt="onBegin" delay="0">
                          <p:tn val="34542"/>
                        </p:cond>
                      </p:stCondLst>
                      <p:childTnLst>
                        <p:par>
                          <p:cTn id="3454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4545" presetID="17" presetClass="entr" presetSubtype="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546" dur="5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547" dur="5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548" dur="5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549" dur="5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34550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5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4552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53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5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4555" presetID="24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to="" valueType="num">
                                      <p:cBhvr>
                                        <p:cTn id="34556" dur="1" repeatCount="1000" spd="100%" accel="0%" decel="0%" fill="hold"/>
                                        <p:tgtEl>
                                          <p:spTgt spid="11"/>
                                        </p:tgtEl>
                                      </p:cBhvr>
                                    </p:anim>
                                    <p:set>
                                      <p:cBhvr>
                                        <p:cTn id="34557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5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4559" presetID="2" presetClass="entr" presetSubtype="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560" dur="10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561" dur="10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562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6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4564" presetID="19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4565" dur="2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66" dur="2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#ppt_h*sin(2.5*pi*$)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567" dur="2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6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4569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70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7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4572" presetID="7" presetClass="entr" presetSubtype="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573" dur="2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w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574" dur="2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575" dur="2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7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4577" presetID="3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linds(vertical)" transition="in">
                                      <p:cBhvr>
                                        <p:cTn id="34578" dur="1000" repeatCount="1000" spd="100%" accel="0%" decel="0%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579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8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4581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82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8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4584" presetID="5" presetClass="entr" presetSubtype="1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checkerboard(across)" transition="in">
                                      <p:cBhvr>
                                        <p:cTn id="34585" dur="1000" repeatCount="1000" spd="100%" accel="0%" decel="0%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586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58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4588" presetID="2" presetClass="entr" presetSubtype="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589" dur="1000" repeatCount="1000" spd="100%" accel="0%" decel="0%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w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590" dur="1000" repeatCount="1000" spd="100%" accel="0%" decel="0%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591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3386407" y="3785294"/>
            <a:ext cx="5419185" cy="895350"/>
          </a:xfrm>
        </p:spPr>
        <p:txBody>
          <a:bodyPr vert="horz" anchor="t" tIns="45720" lIns="91440" bIns="45720" rIns="91440">
            <a:normAutofit/>
          </a:bodyPr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zh-CN" b="true" i="false" sz="2400" baseline="0" u="none" altLang="en-US">
                <a:solidFill>
                  <a:srgbClr val="FFFFFF"/>
                </a:solidFill>
                <a:latin typeface="微软雅黑"/>
                <a:ea typeface="微软雅黑"/>
              </a:rPr>
              <a:t>Actionable Insights for Ethical Data Science</a:t>
            </a:r>
          </a:p>
        </p:txBody>
      </p:sp>
      <p:sp>
        <p:nvSpPr>
          <p:cNvPr name="TextBox 3" id="3"/>
          <p:cNvSpPr txBox="true"/>
          <p:nvPr/>
        </p:nvSpPr>
        <p:spPr>
          <a:xfrm>
            <a:off x="5040162" y="1870587"/>
            <a:ext cx="327485" cy="1613424"/>
          </a:xfrm>
          <a:prstGeom prst="rect">
            <a:avLst/>
          </a:prstGeom>
          <a:noFill/>
        </p:spPr>
        <p:txBody>
          <a:bodyPr anchor="t" rtlCol="false" vert="horz" wrap="none" tIns="45720" lIns="91440" bIns="45720" rIns="91440">
            <a:prstTxWarp prst="textPlain">
              <a:avLst/>
            </a:prstTxWarp>
            <a:spAutoFit/>
          </a:bodyPr>
          <a:lstStyle/>
          <a:p>
            <a:pPr algn="l" marL="0">
              <a:defRPr/>
            </a:pPr>
            <a:r>
              <a:rPr lang="en-US" b="false" i="false" spc="100" baseline="0" u="none">
                <a:ln w="127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noFill/>
                <a:latin typeface="Impact"/>
                <a:ea typeface="Impact"/>
              </a:rPr>
              <a:t>/</a:t>
            </a:r>
            <a:endParaRPr lang="en-US" sz="1100"/>
          </a:p>
        </p:txBody>
      </p:sp>
      <p:sp>
        <p:nvSpPr>
          <p:cNvPr name="TextBox 4" id="4"/>
          <p:cNvSpPr txBox="true"/>
          <p:nvPr/>
        </p:nvSpPr>
        <p:spPr>
          <a:xfrm>
            <a:off x="5535479" y="1569303"/>
            <a:ext cx="2171606" cy="2215991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en-US" b="false" i="false" sz="13800" spc="100" baseline="0" u="none">
                <a:ln w="127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noFill/>
                <a:latin typeface="Impact"/>
                <a:ea typeface="Impact"/>
              </a:rPr>
              <a:t>05</a:t>
            </a:r>
            <a:endParaRPr lang="en-US" sz="1100"/>
          </a:p>
        </p:txBody>
      </p:sp>
    </p:spTree>
  </p:cSld>
  <p:clrMapOvr>
    <a:masterClrMapping/>
  </p:clrMapOvr>
  <p:transition spd="slow">
    <p:checker dir="horz"/>
  </p:transition>
  <p:timing>
    <p:tnLst>
      <p:par>
        <p:cTn id="36859" dur="indefinite" repeatCount="1000" spd="100%" accel="0%" decel="0%" restart="never" nodeType="tmRoot">
          <p:childTnLst>
            <p:seq concurrent="true" nextAc="seek">
              <p:cTn id="36860" dur="indefinite" repeatCount="1000" spd="100%" accel="0%" decel="0%" nodeType="mainSeq">
                <p:childTnLst>
                  <p:par>
                    <p:cTn id="36861" repeatCount="1000" spd="100%" accel="0%" decel="0%" fill="hold">
                      <p:stCondLst>
                        <p:cond delay="indefinite"/>
                        <p:cond evt="onBegin" delay="0">
                          <p:tn val="36860"/>
                        </p:cond>
                      </p:stCondLst>
                      <p:childTnLst>
                        <p:par>
                          <p:cTn id="3686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6863" presetID="18" presetClass="entr" presetSubtype="1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strips(downLeft)" transition="in">
                                      <p:cBhvr>
                                        <p:cTn id="36864" dur="500" repeatCount="1000" spd="100%" accel="0%" decel="0%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865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6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6867" presetID="40" presetClass="entr" presetSubtype="0" repeatCount="1000" spd="100%" decel="0%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36869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.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70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36868" dur="10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871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grpId="0" spid="2"/>
    </p:bldLst>
  </p:timing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Building Ethical Data Science Teams</a:t>
            </a:r>
          </a:p>
        </p:txBody>
      </p:sp>
      <p:sp>
        <p:nvSpPr>
          <p:cNvPr name="AutoShape 3" id="3"/>
          <p:cNvSpPr/>
          <p:nvPr/>
        </p:nvSpPr>
        <p:spPr>
          <a:xfrm rot="2700000">
            <a:off x="435790" y="1235580"/>
            <a:ext cx="444222" cy="444220"/>
          </a:xfrm>
          <a:prstGeom prst="rect">
            <a:avLst/>
          </a:prstGeom>
          <a:solidFill>
            <a:schemeClr val="accent1"/>
          </a:solidFill>
          <a:ln cap="rnd" cmpd="sng">
            <a:prstDash val="solid"/>
          </a:ln>
          <a:effectLst>
            <a:outerShdw algn="ctr" blurRad="254000" dist="127000" rotWithShape="false">
              <a:schemeClr val="accent1">
                <a:alpha val="32000"/>
              </a:schemeClr>
            </a:outerShdw>
          </a:effectLst>
        </p:spPr>
        <p:txBody>
          <a:bodyPr vert="horz" rot="0" anchor="ctr" wrap="square" tIns="45720" lIns="91440" bIns="45720" rIns="91440">
            <a:prstTxWarp prst="textNoShape">
              <a:avLst/>
            </a:prstTxWarp>
            <a:normAutofit/>
          </a:bodyPr>
          <a:p>
            <a:pPr algn="ctr" marL="0"/>
          </a:p>
        </p:txBody>
      </p:sp>
      <p:sp>
        <p:nvSpPr>
          <p:cNvPr name="Freeform 4" id="4"/>
          <p:cNvSpPr/>
          <p:nvPr/>
        </p:nvSpPr>
        <p:spPr>
          <a:xfrm>
            <a:off x="555121" y="1380604"/>
            <a:ext cx="205561" cy="154170"/>
          </a:xfrm>
          <a:custGeom>
            <a:avLst/>
            <a:gdLst/>
            <a:ahLst/>
            <a:cxnLst/>
            <a:rect r="r" b="b" t="t" l="l"/>
            <a:pathLst>
              <a:path w="533400" h="400050" stroke="true" fill="norm" extrusionOk="true">
                <a:moveTo>
                  <a:pt x="534008" y="621"/>
                </a:moveTo>
                <a:lnTo>
                  <a:pt x="534008" y="400671"/>
                </a:lnTo>
                <a:lnTo>
                  <a:pt x="608" y="400671"/>
                </a:lnTo>
                <a:lnTo>
                  <a:pt x="608" y="621"/>
                </a:lnTo>
                <a:lnTo>
                  <a:pt x="534008" y="621"/>
                </a:lnTo>
                <a:close/>
                <a:moveTo>
                  <a:pt x="375607" y="172071"/>
                </a:moveTo>
                <a:lnTo>
                  <a:pt x="247401" y="341616"/>
                </a:lnTo>
                <a:lnTo>
                  <a:pt x="139768" y="235317"/>
                </a:lnTo>
                <a:lnTo>
                  <a:pt x="19658" y="381621"/>
                </a:lnTo>
                <a:lnTo>
                  <a:pt x="514958" y="381621"/>
                </a:lnTo>
                <a:lnTo>
                  <a:pt x="375607" y="172071"/>
                </a:lnTo>
                <a:close/>
                <a:moveTo>
                  <a:pt x="95858" y="57771"/>
                </a:moveTo>
                <a:cubicBezTo>
                  <a:pt x="74808" y="57771"/>
                  <a:pt x="57758" y="74821"/>
                  <a:pt x="57758" y="95871"/>
                </a:cubicBezTo>
                <a:cubicBezTo>
                  <a:pt x="57758" y="116921"/>
                  <a:pt x="74808" y="133971"/>
                  <a:pt x="95858" y="133971"/>
                </a:cubicBezTo>
                <a:cubicBezTo>
                  <a:pt x="116908" y="133971"/>
                  <a:pt x="133958" y="116921"/>
                  <a:pt x="133958" y="95871"/>
                </a:cubicBezTo>
                <a:cubicBezTo>
                  <a:pt x="133958" y="74821"/>
                  <a:pt x="116908" y="57771"/>
                  <a:pt x="95858" y="57771"/>
                </a:cubicBezTo>
                <a:close/>
              </a:path>
            </a:pathLst>
          </a:custGeom>
          <a:solidFill>
            <a:srgbClr val="FFFFFF"/>
          </a:solidFill>
        </p:spPr>
        <p:txBody>
          <a:bodyPr vert="horz" anchor="t" tIns="45720" lIns="91440" bIns="45720" rIns="91440">
            <a:normAutofit/>
          </a:bodyPr>
          <a:p>
            <a:pPr algn="l" marL="0"/>
          </a:p>
        </p:txBody>
      </p:sp>
      <p:grpSp>
        <p:nvGrpSpPr>
          <p:cNvPr name="Group 5" id="5"/>
          <p:cNvGrpSpPr/>
          <p:nvPr/>
        </p:nvGrpSpPr>
        <p:grpSpPr>
          <a:xfrm>
            <a:off x="425316" y="3019369"/>
            <a:ext cx="444220" cy="444222"/>
            <a:chOff x="1036531" y="4783367"/>
            <a:chExt cx="444220" cy="444222"/>
          </a:xfrm>
        </p:grpSpPr>
        <p:sp>
          <p:nvSpPr>
            <p:cNvPr name="AutoShape 6" id="6"/>
            <p:cNvSpPr/>
            <p:nvPr/>
          </p:nvSpPr>
          <p:spPr>
            <a:xfrm rot="2700000">
              <a:off x="1036530" y="4783368"/>
              <a:ext cx="444222" cy="444220"/>
            </a:xfrm>
            <a:prstGeom prst="rect">
              <a:avLst/>
            </a:prstGeom>
            <a:solidFill>
              <a:schemeClr val="accent2"/>
            </a:solidFill>
            <a:ln cap="rnd" cmpd="sng">
              <a:prstDash val="solid"/>
            </a:ln>
            <a:effectLst>
              <a:outerShdw algn="ctr" blurRad="254000" dist="127000" rotWithShape="false">
                <a:schemeClr val="accent2">
                  <a:alpha val="32000"/>
                </a:schemeClr>
              </a:outerShdw>
            </a:effectLst>
          </p:spPr>
          <p:txBody>
            <a:bodyPr vert="horz" rot="0" anchor="ctr" wrap="square" tIns="45720" lIns="91440" bIns="45720" rIns="91440">
              <a:prstTxWarp prst="textNoShape">
                <a:avLst/>
              </a:prstTxWarp>
              <a:normAutofit/>
            </a:bodyPr>
            <a:p>
              <a:pPr algn="ctr" marL="0"/>
            </a:p>
          </p:txBody>
        </p:sp>
        <p:sp>
          <p:nvSpPr>
            <p:cNvPr name="Freeform 7" id="7"/>
            <p:cNvSpPr/>
            <p:nvPr/>
          </p:nvSpPr>
          <p:spPr>
            <a:xfrm>
              <a:off x="1155861" y="4921052"/>
              <a:ext cx="205561" cy="168853"/>
            </a:xfrm>
            <a:custGeom>
              <a:avLst/>
              <a:gdLst/>
              <a:ahLst/>
              <a:cxnLst/>
              <a:rect r="r" b="b" t="t" l="l"/>
              <a:pathLst>
                <a:path w="533400" h="438150" stroke="true" fill="norm" extrusionOk="true">
                  <a:moveTo>
                    <a:pt x="96626" y="133971"/>
                  </a:moveTo>
                  <a:lnTo>
                    <a:pt x="125201" y="286371"/>
                  </a:lnTo>
                  <a:lnTo>
                    <a:pt x="410951" y="286371"/>
                  </a:lnTo>
                  <a:lnTo>
                    <a:pt x="439526" y="133971"/>
                  </a:lnTo>
                  <a:lnTo>
                    <a:pt x="534776" y="133971"/>
                  </a:lnTo>
                  <a:lnTo>
                    <a:pt x="515726" y="381621"/>
                  </a:lnTo>
                  <a:lnTo>
                    <a:pt x="458576" y="381621"/>
                  </a:lnTo>
                  <a:lnTo>
                    <a:pt x="458576" y="438771"/>
                  </a:lnTo>
                  <a:lnTo>
                    <a:pt x="439526" y="438771"/>
                  </a:lnTo>
                  <a:lnTo>
                    <a:pt x="439526" y="381621"/>
                  </a:lnTo>
                  <a:lnTo>
                    <a:pt x="96626" y="381621"/>
                  </a:lnTo>
                  <a:lnTo>
                    <a:pt x="96626" y="438771"/>
                  </a:lnTo>
                  <a:lnTo>
                    <a:pt x="77576" y="438771"/>
                  </a:lnTo>
                  <a:lnTo>
                    <a:pt x="77576" y="381621"/>
                  </a:lnTo>
                  <a:lnTo>
                    <a:pt x="20426" y="381621"/>
                  </a:lnTo>
                  <a:lnTo>
                    <a:pt x="1376" y="133971"/>
                  </a:lnTo>
                  <a:lnTo>
                    <a:pt x="96626" y="133971"/>
                  </a:lnTo>
                  <a:close/>
                  <a:moveTo>
                    <a:pt x="487151" y="621"/>
                  </a:moveTo>
                  <a:lnTo>
                    <a:pt x="487151" y="114921"/>
                  </a:lnTo>
                  <a:lnTo>
                    <a:pt x="425239" y="114921"/>
                  </a:lnTo>
                  <a:lnTo>
                    <a:pt x="396664" y="267321"/>
                  </a:lnTo>
                  <a:lnTo>
                    <a:pt x="139489" y="267321"/>
                  </a:lnTo>
                  <a:lnTo>
                    <a:pt x="110914" y="114921"/>
                  </a:lnTo>
                  <a:lnTo>
                    <a:pt x="58526" y="114921"/>
                  </a:lnTo>
                  <a:lnTo>
                    <a:pt x="58526" y="621"/>
                  </a:lnTo>
                  <a:lnTo>
                    <a:pt x="487151" y="62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vert="horz" anchor="t" tIns="45720" lIns="91440" bIns="45720" rIns="91440">
              <a:normAutofit/>
            </a:bodyPr>
            <a:p>
              <a:pPr algn="l" marL="0"/>
            </a:p>
          </p:txBody>
        </p:sp>
      </p:grpSp>
      <p:grpSp>
        <p:nvGrpSpPr>
          <p:cNvPr name="Group 8" id="8"/>
          <p:cNvGrpSpPr/>
          <p:nvPr/>
        </p:nvGrpSpPr>
        <p:grpSpPr>
          <a:xfrm>
            <a:off x="436518" y="4906314"/>
            <a:ext cx="444220" cy="444222"/>
            <a:chOff x="5203060" y="5186585"/>
            <a:chExt cx="444220" cy="444222"/>
          </a:xfrm>
        </p:grpSpPr>
        <p:sp>
          <p:nvSpPr>
            <p:cNvPr name="AutoShape 9" id="9"/>
            <p:cNvSpPr/>
            <p:nvPr/>
          </p:nvSpPr>
          <p:spPr>
            <a:xfrm rot="2700000">
              <a:off x="5203059" y="5186586"/>
              <a:ext cx="444222" cy="444220"/>
            </a:xfrm>
            <a:prstGeom prst="rect">
              <a:avLst/>
            </a:prstGeom>
            <a:solidFill>
              <a:schemeClr val="accent3"/>
            </a:solidFill>
            <a:ln cap="rnd" cmpd="sng">
              <a:prstDash val="solid"/>
            </a:ln>
            <a:effectLst>
              <a:outerShdw algn="ctr" blurRad="254000" dist="127000" rotWithShape="false">
                <a:schemeClr val="accent3">
                  <a:alpha val="32000"/>
                </a:schemeClr>
              </a:outerShdw>
            </a:effectLst>
          </p:spPr>
          <p:txBody>
            <a:bodyPr vert="horz" rot="0" anchor="ctr" wrap="square" tIns="45720" lIns="91440" bIns="45720" rIns="91440">
              <a:prstTxWarp prst="textNoShape">
                <a:avLst/>
              </a:prstTxWarp>
              <a:normAutofit/>
            </a:bodyPr>
            <a:p>
              <a:pPr algn="ctr" marL="0"/>
            </a:p>
          </p:txBody>
        </p:sp>
        <p:sp>
          <p:nvSpPr>
            <p:cNvPr name="Freeform 10" id="10"/>
            <p:cNvSpPr/>
            <p:nvPr/>
          </p:nvSpPr>
          <p:spPr>
            <a:xfrm>
              <a:off x="5322390" y="5315093"/>
              <a:ext cx="205561" cy="187207"/>
            </a:xfrm>
            <a:custGeom>
              <a:avLst/>
              <a:gdLst/>
              <a:ahLst/>
              <a:cxnLst/>
              <a:rect r="r" b="b" t="t" l="l"/>
              <a:pathLst>
                <a:path w="533400" h="485775" stroke="true" fill="norm" extrusionOk="true">
                  <a:moveTo>
                    <a:pt x="125329" y="229221"/>
                  </a:moveTo>
                  <a:lnTo>
                    <a:pt x="125329" y="276846"/>
                  </a:lnTo>
                  <a:lnTo>
                    <a:pt x="144379" y="276846"/>
                  </a:lnTo>
                  <a:lnTo>
                    <a:pt x="144379" y="229221"/>
                  </a:lnTo>
                  <a:lnTo>
                    <a:pt x="392029" y="229221"/>
                  </a:lnTo>
                  <a:lnTo>
                    <a:pt x="392029" y="276846"/>
                  </a:lnTo>
                  <a:lnTo>
                    <a:pt x="411079" y="276846"/>
                  </a:lnTo>
                  <a:lnTo>
                    <a:pt x="411079" y="229221"/>
                  </a:lnTo>
                  <a:lnTo>
                    <a:pt x="534904" y="229221"/>
                  </a:lnTo>
                  <a:lnTo>
                    <a:pt x="534904" y="486396"/>
                  </a:lnTo>
                  <a:lnTo>
                    <a:pt x="1504" y="486396"/>
                  </a:lnTo>
                  <a:lnTo>
                    <a:pt x="1504" y="229221"/>
                  </a:lnTo>
                  <a:lnTo>
                    <a:pt x="125329" y="229221"/>
                  </a:lnTo>
                  <a:close/>
                  <a:moveTo>
                    <a:pt x="411079" y="621"/>
                  </a:moveTo>
                  <a:lnTo>
                    <a:pt x="411079" y="114921"/>
                  </a:lnTo>
                  <a:lnTo>
                    <a:pt x="534904" y="114921"/>
                  </a:lnTo>
                  <a:lnTo>
                    <a:pt x="534904" y="210171"/>
                  </a:lnTo>
                  <a:lnTo>
                    <a:pt x="1504" y="210171"/>
                  </a:lnTo>
                  <a:lnTo>
                    <a:pt x="1504" y="114921"/>
                  </a:lnTo>
                  <a:lnTo>
                    <a:pt x="125329" y="114921"/>
                  </a:lnTo>
                  <a:lnTo>
                    <a:pt x="125329" y="621"/>
                  </a:lnTo>
                  <a:lnTo>
                    <a:pt x="411079" y="621"/>
                  </a:lnTo>
                  <a:close/>
                  <a:moveTo>
                    <a:pt x="392029" y="19671"/>
                  </a:moveTo>
                  <a:lnTo>
                    <a:pt x="144379" y="19671"/>
                  </a:lnTo>
                  <a:lnTo>
                    <a:pt x="144379" y="114921"/>
                  </a:lnTo>
                  <a:lnTo>
                    <a:pt x="392029" y="114921"/>
                  </a:lnTo>
                  <a:lnTo>
                    <a:pt x="392029" y="1967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vert="horz" anchor="t" tIns="45720" lIns="91440" bIns="45720" rIns="91440">
              <a:normAutofit/>
            </a:bodyPr>
            <a:p>
              <a:pPr algn="l" marL="0"/>
            </a:p>
          </p:txBody>
        </p:sp>
      </p:grpSp>
      <p:sp>
        <p:nvSpPr>
          <p:cNvPr name="AutoShape 11" id="11"/>
          <p:cNvSpPr/>
          <p:nvPr/>
        </p:nvSpPr>
        <p:spPr>
          <a:xfrm flipH="true" rot="18900000">
            <a:off x="7289722" y="2952509"/>
            <a:ext cx="2994389" cy="2977099"/>
          </a:xfrm>
          <a:prstGeom prst="rect">
            <a:avLst/>
          </a:prstGeom>
          <a:blipFill>
            <a:blip r:embed="rId2"/>
            <a:stretch>
              <a:fillRect t="-25542" l="0" b="-25329" r="0"/>
            </a:stretch>
          </a:blipFill>
          <a:ln cap="flat" cmpd="sng">
            <a:prstDash val="solid"/>
          </a:ln>
        </p:spPr>
        <p:txBody>
          <a:bodyPr vert="horz" rot="0" anchor="t" wrap="square" tIns="45720" lIns="91440" bIns="45720" rIns="91440">
            <a:prstTxWarp prst="textNoShape">
              <a:avLst/>
            </a:prstTxWarp>
            <a:noAutofit/>
          </a:bodyPr>
          <a:p>
            <a:pPr algn="ctr" marL="0"/>
          </a:p>
        </p:txBody>
      </p:sp>
      <p:sp>
        <p:nvSpPr>
          <p:cNvPr name="Freeform 12" id="12"/>
          <p:cNvSpPr/>
          <p:nvPr/>
        </p:nvSpPr>
        <p:spPr>
          <a:xfrm>
            <a:off x="8888674" y="1379881"/>
            <a:ext cx="3303326" cy="2996418"/>
          </a:xfrm>
          <a:custGeom>
            <a:avLst/>
            <a:gdLst/>
            <a:ahLst/>
            <a:cxnLst/>
            <a:rect r="r" b="b" t="t" l="l"/>
            <a:pathLst>
              <a:path w="3303326" h="2996418" stroke="true" fill="norm" extrusionOk="true">
                <a:moveTo>
                  <a:pt x="891291" y="0"/>
                </a:moveTo>
                <a:lnTo>
                  <a:pt x="3303326" y="0"/>
                </a:lnTo>
                <a:lnTo>
                  <a:pt x="3303326" y="1798219"/>
                </a:lnTo>
                <a:lnTo>
                  <a:pt x="2105127" y="2996418"/>
                </a:lnTo>
                <a:lnTo>
                  <a:pt x="0" y="891291"/>
                </a:lnTo>
                <a:close/>
              </a:path>
            </a:pathLst>
          </a:custGeom>
          <a:blipFill>
            <a:blip r:embed="rId3"/>
            <a:stretch>
              <a:fillRect t="-32821" l="0" b="-32543" r="0"/>
            </a:stretch>
          </a:blipFill>
          <a:ln cap="flat" cmpd="sng">
            <a:prstDash val="solid"/>
          </a:ln>
        </p:spPr>
        <p:txBody>
          <a:bodyPr vert="horz" anchor="ctr" wrap="square" tIns="45720" lIns="91440" bIns="45720" rIns="91440">
            <a:noAutofit/>
          </a:bodyPr>
          <a:p>
            <a:pPr algn="ctr" marL="0"/>
          </a:p>
        </p:txBody>
      </p:sp>
      <p:sp>
        <p:nvSpPr>
          <p:cNvPr name="Freeform 13" id="13"/>
          <p:cNvSpPr/>
          <p:nvPr/>
        </p:nvSpPr>
        <p:spPr>
          <a:xfrm>
            <a:off x="4506635" y="1386244"/>
            <a:ext cx="4222480" cy="2996418"/>
          </a:xfrm>
          <a:custGeom>
            <a:avLst/>
            <a:gdLst/>
            <a:ahLst/>
            <a:cxnLst/>
            <a:rect r="r" b="b" t="t" l="l"/>
            <a:pathLst>
              <a:path w="4483378" h="3181560" stroke="true" fill="norm" extrusionOk="true">
                <a:moveTo>
                  <a:pt x="946362" y="0"/>
                </a:moveTo>
                <a:lnTo>
                  <a:pt x="3549998" y="0"/>
                </a:lnTo>
                <a:lnTo>
                  <a:pt x="4483378" y="933381"/>
                </a:lnTo>
                <a:lnTo>
                  <a:pt x="2235198" y="3181560"/>
                </a:lnTo>
                <a:lnTo>
                  <a:pt x="0" y="946362"/>
                </a:lnTo>
                <a:close/>
              </a:path>
            </a:pathLst>
          </a:custGeom>
          <a:blipFill>
            <a:blip r:embed="rId4"/>
            <a:stretch>
              <a:fillRect t="-46969" l="0" b="-46573" r="0"/>
            </a:stretch>
          </a:blipFill>
          <a:ln cap="flat" cmpd="sng">
            <a:prstDash val="solid"/>
          </a:ln>
        </p:spPr>
        <p:txBody>
          <a:bodyPr vert="horz" anchor="ctr" wrap="square" tIns="45720" lIns="91440" bIns="45720" rIns="91440">
            <a:noAutofit/>
          </a:bodyPr>
          <a:p>
            <a:pPr algn="ctr" marL="0"/>
          </a:p>
        </p:txBody>
      </p:sp>
      <p:sp>
        <p:nvSpPr>
          <p:cNvPr name="AutoShape 14" id="14"/>
          <p:cNvSpPr/>
          <p:nvPr/>
        </p:nvSpPr>
        <p:spPr>
          <a:xfrm flipH="true" flipV="true" rot="18900000">
            <a:off x="9419446" y="4267360"/>
            <a:ext cx="352707" cy="352707"/>
          </a:xfrm>
          <a:prstGeom prst="rect">
            <a:avLst/>
          </a:prstGeom>
          <a:solidFill>
            <a:schemeClr val="accent6"/>
          </a:solidFill>
          <a:ln cap="rnd" cmpd="sng">
            <a:prstDash val="solid"/>
          </a:ln>
          <a:effectLst>
            <a:outerShdw algn="ctr" blurRad="254000" dist="127000" rotWithShape="false">
              <a:schemeClr val="accent6">
                <a:alpha val="32000"/>
              </a:schemeClr>
            </a:outerShdw>
          </a:effectLst>
        </p:spPr>
        <p:txBody>
          <a:bodyPr vert="horz" rot="0" anchor="ctr" wrap="square" tIns="45720" lIns="91440" bIns="45720" rIns="91440">
            <a:prstTxWarp prst="textNoShape">
              <a:avLst/>
            </a:prstTxWarp>
            <a:noAutofit/>
          </a:bodyPr>
          <a:p>
            <a:pPr algn="ctr" marL="0"/>
          </a:p>
        </p:txBody>
      </p:sp>
      <p:sp>
        <p:nvSpPr>
          <p:cNvPr name="TextBox 15" id="15"/>
          <p:cNvSpPr txBox="true"/>
          <p:nvPr/>
        </p:nvSpPr>
        <p:spPr>
          <a:xfrm>
            <a:off x="1113925" y="1637190"/>
            <a:ext cx="3856556" cy="81534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fontAlgn="auto" indent="0" marR="0" marL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Recruiting diverse data science teams with varied backgrounds and perspectives helps ensure a broader range of ethical considerations.</a:t>
            </a:r>
            <a:endParaRPr lang="en-US" sz="1100"/>
          </a:p>
        </p:txBody>
      </p:sp>
      <p:sp>
        <p:nvSpPr>
          <p:cNvPr name="TextBox 16" id="16"/>
          <p:cNvSpPr txBox="true"/>
          <p:nvPr/>
        </p:nvSpPr>
        <p:spPr>
          <a:xfrm flipH="true">
            <a:off x="1072030" y="1237080"/>
            <a:ext cx="3951322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Diversity and Inclusion</a:t>
            </a:r>
            <a:endParaRPr lang="en-US" sz="1100"/>
          </a:p>
        </p:txBody>
      </p:sp>
      <p:sp>
        <p:nvSpPr>
          <p:cNvPr name="TextBox 17" id="17"/>
          <p:cNvSpPr txBox="true"/>
          <p:nvPr/>
        </p:nvSpPr>
        <p:spPr>
          <a:xfrm>
            <a:off x="1113521" y="3396077"/>
            <a:ext cx="4680700" cy="81534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Providing ethical training and awareness programs helps data scientists develop the skills and knowledge needed to make ethical decisions.</a:t>
            </a:r>
            <a:endParaRPr lang="en-US" sz="1100"/>
          </a:p>
        </p:txBody>
      </p:sp>
      <p:sp>
        <p:nvSpPr>
          <p:cNvPr name="TextBox 18" id="18"/>
          <p:cNvSpPr txBox="true"/>
          <p:nvPr/>
        </p:nvSpPr>
        <p:spPr>
          <a:xfrm flipH="true">
            <a:off x="1071627" y="2995967"/>
            <a:ext cx="4775466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Ethical Training</a:t>
            </a:r>
            <a:endParaRPr lang="en-US" sz="1100"/>
          </a:p>
        </p:txBody>
      </p:sp>
      <p:sp>
        <p:nvSpPr>
          <p:cNvPr name="TextBox 19" id="19"/>
          <p:cNvSpPr txBox="true"/>
          <p:nvPr/>
        </p:nvSpPr>
        <p:spPr>
          <a:xfrm>
            <a:off x="1113522" y="5282366"/>
            <a:ext cx="5369068" cy="81534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fontAlgn="auto" indent="0" marR="0" marL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Creating a culture of open dialogue and discussion about ethical issues encourages critical thinking and responsible data practices.</a:t>
            </a:r>
            <a:endParaRPr lang="en-US" sz="1100"/>
          </a:p>
        </p:txBody>
      </p:sp>
      <p:sp>
        <p:nvSpPr>
          <p:cNvPr name="TextBox 20" id="20"/>
          <p:cNvSpPr txBox="true"/>
          <p:nvPr/>
        </p:nvSpPr>
        <p:spPr>
          <a:xfrm flipH="true">
            <a:off x="1071627" y="4882256"/>
            <a:ext cx="5477771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Promoting Dialogue</a:t>
            </a:r>
            <a:endParaRPr lang="en-US" sz="1100"/>
          </a:p>
        </p:txBody>
      </p:sp>
    </p:spTree>
  </p:cSld>
  <p:clrMapOvr>
    <a:masterClrMapping/>
  </p:clrMapOvr>
  <p:transition spd="slow">
    <p:dissolve/>
  </p:transition>
  <p:timing>
    <p:tnLst>
      <p:par>
        <p:cTn id="38298" dur="indefinite" repeatCount="1000" spd="100%" accel="0%" decel="0%" restart="never" nodeType="tmRoot">
          <p:childTnLst>
            <p:seq concurrent="true" nextAc="seek">
              <p:cTn id="38299" dur="indefinite" repeatCount="1000" spd="100%" accel="0%" decel="0%" nodeType="mainSeq">
                <p:childTnLst>
                  <p:par>
                    <p:cTn id="38300" repeatCount="1000" spd="100%" accel="0%" decel="0%" fill="hold">
                      <p:stCondLst>
                        <p:cond delay="indefinite"/>
                        <p:cond evt="onBegin" delay="0">
                          <p:tn val="38299"/>
                        </p:cond>
                      </p:stCondLst>
                      <p:childTnLst>
                        <p:par>
                          <p:cTn id="3830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8302" presetID="39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303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/20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04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+.3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05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.3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06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307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0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8309" presetID="14" presetClass="entr" presetSubtype="1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randombar(horizontal)" transition="in">
                                      <p:cBhvr>
                                        <p:cTn id="38310" dur="1000" repeatCount="1000" spd="100%" accel="0%" decel="0%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311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1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8313" presetID="23" presetClass="entr" presetSubtype="36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314" dur="500" repeatCount="1000" spd="100%" accel="0%" decel="0%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15" dur="500" repeatCount="1000" spd="100%" accel="0%" decel="0%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16" dur="500" repeatCount="1000" spd="100%" accel="0%" decel="0%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5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17" dur="500" repeatCount="1000" spd="100%" accel="0%" decel="0%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318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1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8320" presetID="12" presetClass="entr" presetSubtype="4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322" dur="500" repeatCount="1000" spd="100%" accel="0%" decel="0%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 transition="in">
                                      <p:cBhvr>
                                        <p:cTn id="38321" dur="500" repeatCount="1000" spd="100%" accel="0%" decel="0%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323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2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8325" presetID="8" presetClass="entr" presetSubtype="3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diamond(out)" transition="in">
                                      <p:cBhvr>
                                        <p:cTn id="38326" dur="1000" repeatCount="1000" spd="100%" accel="0%" decel="0%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327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2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8329" presetID="49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331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32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33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36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38330" dur="1000" repeatCount="1000" spd="100%" accel="0%" decel="0%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334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3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8336" presetID="2" presetClass="entr" presetSubtype="9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337" dur="10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w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338" dur="10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339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4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8341" presetID="2" presetClass="entr" presetSubtype="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342" dur="1000" repeatCount="1000" spd="100%" accel="0%" decel="0%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343" dur="1000" repeatCount="1000" spd="100%" accel="0%" decel="0%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344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4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8346" presetID="23" presetClass="entr" presetSubtype="36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347" dur="500" repeatCount="1000" spd="100%" accel="0%" decel="0%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48" dur="500" repeatCount="1000" spd="100%" accel="0%" decel="0%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49" dur="500" repeatCount="1000" spd="100%" accel="0%" decel="0%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5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50" dur="500" repeatCount="1000" spd="100%" accel="0%" decel="0%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351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5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38353" presetID="18" presetClass="entr" presetSubtype="9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strips(upLeft)" transition="in">
                                      <p:cBhvr>
                                        <p:cTn id="38354" dur="500" repeatCount="1000" spd="100%" accel="0%" decel="0%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355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5874286" y="1436144"/>
            <a:ext cx="4546444" cy="414293"/>
          </a:xfrm>
          <a:prstGeom prst="roundRect">
            <a:avLst/>
          </a:prstGeom>
          <a:noFill/>
          <a:ln w="9525">
            <a:solidFill>
              <a:srgbClr val="FFFFFF">
                <a:lumMod val="75000"/>
              </a:srgbClr>
            </a:solidFill>
          </a:ln>
        </p:spPr>
        <p:txBody>
          <a:bodyPr vert="horz" rot="0" anchor="ctr" wrap="square" tIns="45720" lIns="91440" bIns="45720" rIns="91440">
            <a:normAutofit/>
          </a:bodyPr>
          <a:p>
            <a:pPr algn="ctr" marL="0">
              <a:lnSpc>
                <a:spcPct val="120000"/>
              </a:lnSpc>
            </a:pPr>
          </a:p>
        </p:txBody>
      </p:sp>
      <p:sp>
        <p:nvSpPr>
          <p:cNvPr name="AutoShape 3" id="3"/>
          <p:cNvSpPr/>
          <p:nvPr/>
        </p:nvSpPr>
        <p:spPr>
          <a:xfrm flipV="true">
            <a:off x="6067623" y="1850439"/>
            <a:ext cx="773346" cy="69049"/>
          </a:xfrm>
          <a:prstGeom prst="trapezoid">
            <a:avLst>
              <a:gd name="adj" fmla="val 154634"/>
            </a:avLst>
          </a:prstGeom>
          <a:solidFill>
            <a:srgbClr val="FFFFFF">
              <a:lumMod val="65000"/>
            </a:srgbClr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4" id="4"/>
          <p:cNvSpPr/>
          <p:nvPr/>
        </p:nvSpPr>
        <p:spPr>
          <a:xfrm>
            <a:off x="6067623" y="1367096"/>
            <a:ext cx="773346" cy="69049"/>
          </a:xfrm>
          <a:prstGeom prst="trapezoid">
            <a:avLst>
              <a:gd name="adj" fmla="val 154634"/>
            </a:avLst>
          </a:prstGeom>
          <a:solidFill>
            <a:srgbClr val="FFFFFF">
              <a:lumMod val="65000"/>
            </a:srgbClr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5" id="5"/>
          <p:cNvSpPr/>
          <p:nvPr/>
        </p:nvSpPr>
        <p:spPr>
          <a:xfrm>
            <a:off x="6178101" y="1367096"/>
            <a:ext cx="552390" cy="552392"/>
          </a:xfrm>
          <a:prstGeom prst="rect">
            <a:avLst/>
          </a:prstGeom>
          <a:solidFill>
            <a:srgbClr val="FFFFFF">
              <a:lumMod val="95000"/>
            </a:srgbClr>
          </a:solidFill>
        </p:spPr>
        <p:txBody>
          <a:bodyPr vert="horz" rot="0" anchor="ctr" wrap="square" anchorCtr="true" tIns="45720" lIns="91440" bIns="45720" rIns="91440">
            <a:normAutofit/>
          </a:bodyPr>
          <a:p>
            <a:pPr algn="ctr" marL="0"/>
            <a:r>
              <a:rPr lang="en-US" b="false" i="false" sz="2000" baseline="0" u="none">
                <a:solidFill>
                  <a:schemeClr val="accent1"/>
                </a:solidFill>
                <a:latin typeface="Impact"/>
                <a:ea typeface="Impact"/>
              </a:rPr>
              <a:t>0</a:t>
            </a:r>
            <a:r>
              <a:rPr lang="en-US" b="false" i="false" sz="100" baseline="0" u="none">
                <a:solidFill>
                  <a:schemeClr val="accent1"/>
                </a:solidFill>
                <a:latin typeface="Impact"/>
                <a:ea typeface="Impact"/>
              </a:rPr>
              <a:t> </a:t>
            </a:r>
            <a:r>
              <a:rPr lang="en-US" b="false" i="false" sz="2000" baseline="0" u="none">
                <a:solidFill>
                  <a:schemeClr val="accent1"/>
                </a:solidFill>
                <a:latin typeface="Impact"/>
                <a:ea typeface="Impact"/>
              </a:rPr>
              <a:t>1</a:t>
            </a:r>
          </a:p>
        </p:txBody>
      </p:sp>
      <p:sp>
        <p:nvSpPr>
          <p:cNvPr name="AutoShape 6" id="6"/>
          <p:cNvSpPr/>
          <p:nvPr/>
        </p:nvSpPr>
        <p:spPr>
          <a:xfrm>
            <a:off x="5874286" y="2247637"/>
            <a:ext cx="4546444" cy="414293"/>
          </a:xfrm>
          <a:prstGeom prst="roundRect">
            <a:avLst/>
          </a:prstGeom>
          <a:noFill/>
          <a:ln w="9525">
            <a:solidFill>
              <a:srgbClr val="FFFFFF">
                <a:lumMod val="75000"/>
              </a:srgbClr>
            </a:solidFill>
          </a:ln>
        </p:spPr>
        <p:txBody>
          <a:bodyPr vert="horz" rot="0" anchor="ctr" wrap="square" tIns="45720" lIns="91440" bIns="45720" rIns="91440">
            <a:normAutofit/>
          </a:bodyPr>
          <a:p>
            <a:pPr algn="ctr" marL="0">
              <a:lnSpc>
                <a:spcPct val="120000"/>
              </a:lnSpc>
            </a:pPr>
          </a:p>
        </p:txBody>
      </p:sp>
      <p:sp>
        <p:nvSpPr>
          <p:cNvPr name="AutoShape 7" id="7"/>
          <p:cNvSpPr/>
          <p:nvPr/>
        </p:nvSpPr>
        <p:spPr>
          <a:xfrm flipV="true">
            <a:off x="6067623" y="2661932"/>
            <a:ext cx="773346" cy="69049"/>
          </a:xfrm>
          <a:prstGeom prst="trapezoid">
            <a:avLst>
              <a:gd name="adj" fmla="val 154634"/>
            </a:avLst>
          </a:prstGeom>
          <a:solidFill>
            <a:srgbClr val="FFFFFF">
              <a:lumMod val="65000"/>
            </a:srgbClr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8" id="8"/>
          <p:cNvSpPr/>
          <p:nvPr/>
        </p:nvSpPr>
        <p:spPr>
          <a:xfrm>
            <a:off x="6067623" y="2178589"/>
            <a:ext cx="773346" cy="69049"/>
          </a:xfrm>
          <a:prstGeom prst="trapezoid">
            <a:avLst>
              <a:gd name="adj" fmla="val 154634"/>
            </a:avLst>
          </a:prstGeom>
          <a:solidFill>
            <a:srgbClr val="FFFFFF">
              <a:lumMod val="65000"/>
            </a:srgbClr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9" id="9"/>
          <p:cNvSpPr/>
          <p:nvPr/>
        </p:nvSpPr>
        <p:spPr>
          <a:xfrm>
            <a:off x="6178101" y="2178589"/>
            <a:ext cx="552390" cy="552392"/>
          </a:xfrm>
          <a:prstGeom prst="rect">
            <a:avLst/>
          </a:prstGeom>
          <a:solidFill>
            <a:srgbClr val="FFFFFF">
              <a:lumMod val="95000"/>
            </a:srgbClr>
          </a:solidFill>
        </p:spPr>
        <p:txBody>
          <a:bodyPr vert="horz" rot="0" anchor="ctr" wrap="square" anchorCtr="true" tIns="45720" lIns="91440" bIns="45720" rIns="91440">
            <a:normAutofit/>
          </a:bodyPr>
          <a:p>
            <a:pPr algn="ctr" marL="0"/>
            <a:r>
              <a:rPr lang="en-US" b="false" i="false" sz="2000" baseline="0" u="none">
                <a:solidFill>
                  <a:schemeClr val="accent1"/>
                </a:solidFill>
                <a:latin typeface="Impact"/>
                <a:ea typeface="Impact"/>
              </a:rPr>
              <a:t>0</a:t>
            </a:r>
            <a:r>
              <a:rPr lang="en-US" b="false" i="false" sz="100" baseline="0" u="none">
                <a:solidFill>
                  <a:schemeClr val="accent1"/>
                </a:solidFill>
                <a:latin typeface="Impact"/>
                <a:ea typeface="Impact"/>
              </a:rPr>
              <a:t> </a:t>
            </a:r>
            <a:r>
              <a:rPr lang="en-US" b="false" i="false" sz="2000" baseline="0" u="none">
                <a:solidFill>
                  <a:schemeClr val="accent1"/>
                </a:solidFill>
                <a:latin typeface="Impact"/>
                <a:ea typeface="Impact"/>
              </a:rPr>
              <a:t>2</a:t>
            </a:r>
          </a:p>
        </p:txBody>
      </p:sp>
      <p:sp>
        <p:nvSpPr>
          <p:cNvPr name="AutoShape 10" id="10"/>
          <p:cNvSpPr/>
          <p:nvPr/>
        </p:nvSpPr>
        <p:spPr>
          <a:xfrm>
            <a:off x="5874286" y="3059131"/>
            <a:ext cx="4546444" cy="414293"/>
          </a:xfrm>
          <a:prstGeom prst="roundRect">
            <a:avLst/>
          </a:prstGeom>
          <a:noFill/>
          <a:ln w="9525">
            <a:solidFill>
              <a:srgbClr val="FFFFFF">
                <a:lumMod val="75000"/>
              </a:srgbClr>
            </a:solidFill>
          </a:ln>
        </p:spPr>
        <p:txBody>
          <a:bodyPr vert="horz" rot="0" anchor="ctr" wrap="square" tIns="45720" lIns="91440" bIns="45720" rIns="91440">
            <a:normAutofit/>
          </a:bodyPr>
          <a:p>
            <a:pPr algn="ctr" marL="0">
              <a:lnSpc>
                <a:spcPct val="120000"/>
              </a:lnSpc>
            </a:pPr>
          </a:p>
        </p:txBody>
      </p:sp>
      <p:sp>
        <p:nvSpPr>
          <p:cNvPr name="AutoShape 11" id="11"/>
          <p:cNvSpPr/>
          <p:nvPr/>
        </p:nvSpPr>
        <p:spPr>
          <a:xfrm flipV="true">
            <a:off x="6067623" y="3473426"/>
            <a:ext cx="773346" cy="69049"/>
          </a:xfrm>
          <a:prstGeom prst="trapezoid">
            <a:avLst>
              <a:gd name="adj" fmla="val 154634"/>
            </a:avLst>
          </a:prstGeom>
          <a:solidFill>
            <a:srgbClr val="FFFFFF">
              <a:lumMod val="65000"/>
            </a:srgbClr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12" id="12"/>
          <p:cNvSpPr/>
          <p:nvPr/>
        </p:nvSpPr>
        <p:spPr>
          <a:xfrm>
            <a:off x="6067623" y="2990083"/>
            <a:ext cx="773346" cy="69049"/>
          </a:xfrm>
          <a:prstGeom prst="trapezoid">
            <a:avLst>
              <a:gd name="adj" fmla="val 154634"/>
            </a:avLst>
          </a:prstGeom>
          <a:solidFill>
            <a:srgbClr val="FFFFFF">
              <a:lumMod val="65000"/>
            </a:srgbClr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13" id="13"/>
          <p:cNvSpPr/>
          <p:nvPr/>
        </p:nvSpPr>
        <p:spPr>
          <a:xfrm>
            <a:off x="6178101" y="2990083"/>
            <a:ext cx="552390" cy="552392"/>
          </a:xfrm>
          <a:prstGeom prst="rect">
            <a:avLst/>
          </a:prstGeom>
          <a:solidFill>
            <a:srgbClr val="FFFFFF">
              <a:lumMod val="95000"/>
            </a:srgbClr>
          </a:solidFill>
        </p:spPr>
        <p:txBody>
          <a:bodyPr vert="horz" rot="0" anchor="ctr" wrap="square" anchorCtr="true" tIns="45720" lIns="91440" bIns="45720" rIns="91440">
            <a:normAutofit/>
          </a:bodyPr>
          <a:p>
            <a:pPr algn="ctr" marL="0"/>
            <a:r>
              <a:rPr lang="en-US" b="false" i="false" sz="2000" baseline="0" u="none">
                <a:solidFill>
                  <a:schemeClr val="accent1"/>
                </a:solidFill>
                <a:latin typeface="Impact"/>
                <a:ea typeface="Impact"/>
              </a:rPr>
              <a:t>0</a:t>
            </a:r>
            <a:r>
              <a:rPr lang="en-US" b="false" i="false" sz="100" baseline="0" u="none">
                <a:solidFill>
                  <a:schemeClr val="accent1"/>
                </a:solidFill>
                <a:latin typeface="Impact"/>
                <a:ea typeface="Impact"/>
              </a:rPr>
              <a:t> </a:t>
            </a:r>
            <a:r>
              <a:rPr lang="en-US" b="false" i="false" sz="2000" baseline="0" u="none">
                <a:solidFill>
                  <a:schemeClr val="accent1"/>
                </a:solidFill>
                <a:latin typeface="Impact"/>
                <a:ea typeface="Impact"/>
              </a:rPr>
              <a:t>3</a:t>
            </a:r>
          </a:p>
        </p:txBody>
      </p:sp>
      <p:sp>
        <p:nvSpPr>
          <p:cNvPr name="AutoShape 14" id="14"/>
          <p:cNvSpPr/>
          <p:nvPr/>
        </p:nvSpPr>
        <p:spPr>
          <a:xfrm>
            <a:off x="5874286" y="3870623"/>
            <a:ext cx="4546444" cy="414293"/>
          </a:xfrm>
          <a:prstGeom prst="roundRect">
            <a:avLst/>
          </a:prstGeom>
          <a:noFill/>
          <a:ln w="9525">
            <a:solidFill>
              <a:srgbClr val="FFFFFF">
                <a:lumMod val="75000"/>
              </a:srgbClr>
            </a:solidFill>
          </a:ln>
        </p:spPr>
        <p:txBody>
          <a:bodyPr vert="horz" rot="0" anchor="ctr" wrap="square" tIns="45720" lIns="91440" bIns="45720" rIns="91440">
            <a:normAutofit/>
          </a:bodyPr>
          <a:p>
            <a:pPr algn="ctr" marL="0">
              <a:lnSpc>
                <a:spcPct val="120000"/>
              </a:lnSpc>
              <a:spcBef>
                <a:spcPct val="0"/>
              </a:spcBef>
            </a:pPr>
          </a:p>
        </p:txBody>
      </p:sp>
      <p:sp>
        <p:nvSpPr>
          <p:cNvPr name="AutoShape 15" id="15"/>
          <p:cNvSpPr/>
          <p:nvPr/>
        </p:nvSpPr>
        <p:spPr>
          <a:xfrm flipV="true">
            <a:off x="6067623" y="4284919"/>
            <a:ext cx="773346" cy="69049"/>
          </a:xfrm>
          <a:prstGeom prst="trapezoid">
            <a:avLst>
              <a:gd name="adj" fmla="val 154634"/>
            </a:avLst>
          </a:prstGeom>
          <a:solidFill>
            <a:srgbClr val="FFFFFF">
              <a:lumMod val="65000"/>
            </a:srgbClr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16" id="16"/>
          <p:cNvSpPr/>
          <p:nvPr/>
        </p:nvSpPr>
        <p:spPr>
          <a:xfrm>
            <a:off x="6067623" y="3801576"/>
            <a:ext cx="773346" cy="69049"/>
          </a:xfrm>
          <a:prstGeom prst="trapezoid">
            <a:avLst>
              <a:gd name="adj" fmla="val 154634"/>
            </a:avLst>
          </a:prstGeom>
          <a:solidFill>
            <a:srgbClr val="FFFFFF">
              <a:lumMod val="65000"/>
            </a:srgbClr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17" id="17"/>
          <p:cNvSpPr/>
          <p:nvPr/>
        </p:nvSpPr>
        <p:spPr>
          <a:xfrm>
            <a:off x="6178101" y="3801576"/>
            <a:ext cx="552390" cy="552392"/>
          </a:xfrm>
          <a:prstGeom prst="rect">
            <a:avLst/>
          </a:prstGeom>
          <a:solidFill>
            <a:srgbClr val="FFFFFF">
              <a:lumMod val="95000"/>
            </a:srgbClr>
          </a:solidFill>
        </p:spPr>
        <p:txBody>
          <a:bodyPr vert="horz" rot="0" anchor="ctr" wrap="square" anchorCtr="true" tIns="45720" lIns="91440" bIns="45720" rIns="91440">
            <a:normAutofit/>
          </a:bodyPr>
          <a:p>
            <a:pPr algn="ctr" marL="0"/>
            <a:r>
              <a:rPr lang="en-US" b="false" i="false" sz="2000" baseline="0" u="none">
                <a:solidFill>
                  <a:schemeClr val="accent1"/>
                </a:solidFill>
                <a:latin typeface="Impact"/>
                <a:ea typeface="Impact"/>
              </a:rPr>
              <a:t>0</a:t>
            </a:r>
            <a:r>
              <a:rPr lang="en-US" b="false" i="false" sz="100" baseline="0" u="none">
                <a:solidFill>
                  <a:schemeClr val="accent1"/>
                </a:solidFill>
                <a:latin typeface="Impact"/>
                <a:ea typeface="Impact"/>
              </a:rPr>
              <a:t> </a:t>
            </a:r>
            <a:r>
              <a:rPr lang="en-US" b="false" i="false" sz="2000" baseline="0" u="none">
                <a:solidFill>
                  <a:schemeClr val="accent1"/>
                </a:solidFill>
                <a:latin typeface="Impact"/>
                <a:ea typeface="Impact"/>
              </a:rPr>
              <a:t>4</a:t>
            </a:r>
          </a:p>
        </p:txBody>
      </p:sp>
      <p:sp>
        <p:nvSpPr>
          <p:cNvPr name="Freeform 18" id="18"/>
          <p:cNvSpPr/>
          <p:nvPr/>
        </p:nvSpPr>
        <p:spPr>
          <a:xfrm>
            <a:off x="2495667" y="2266128"/>
            <a:ext cx="903494" cy="3082466"/>
          </a:xfrm>
          <a:custGeom>
            <a:avLst/>
            <a:gdLst/>
            <a:ahLst/>
            <a:cxnLst/>
            <a:rect r="r" b="b" t="t" l="l"/>
            <a:pathLst>
              <a:path w="4053" h="16197" stroke="true" fill="norm" extrusionOk="true">
                <a:moveTo>
                  <a:pt x="1764" y="0"/>
                </a:moveTo>
                <a:lnTo>
                  <a:pt x="2323" y="0"/>
                </a:lnTo>
                <a:lnTo>
                  <a:pt x="2323" y="892"/>
                </a:lnTo>
                <a:lnTo>
                  <a:pt x="1764" y="892"/>
                </a:lnTo>
                <a:lnTo>
                  <a:pt x="1764" y="0"/>
                </a:lnTo>
                <a:close/>
                <a:moveTo>
                  <a:pt x="1831" y="11317"/>
                </a:moveTo>
                <a:lnTo>
                  <a:pt x="2256" y="11317"/>
                </a:lnTo>
                <a:lnTo>
                  <a:pt x="2256" y="13709"/>
                </a:lnTo>
                <a:lnTo>
                  <a:pt x="4053" y="15988"/>
                </a:lnTo>
                <a:lnTo>
                  <a:pt x="3787" y="16197"/>
                </a:lnTo>
                <a:lnTo>
                  <a:pt x="2256" y="14256"/>
                </a:lnTo>
                <a:lnTo>
                  <a:pt x="2256" y="16151"/>
                </a:lnTo>
                <a:lnTo>
                  <a:pt x="1831" y="16151"/>
                </a:lnTo>
                <a:lnTo>
                  <a:pt x="1831" y="14215"/>
                </a:lnTo>
                <a:lnTo>
                  <a:pt x="266" y="16197"/>
                </a:lnTo>
                <a:lnTo>
                  <a:pt x="0" y="15988"/>
                </a:lnTo>
                <a:lnTo>
                  <a:pt x="1831" y="13668"/>
                </a:lnTo>
                <a:lnTo>
                  <a:pt x="1831" y="11317"/>
                </a:lnTo>
                <a:close/>
              </a:path>
            </a:pathLst>
          </a:custGeom>
          <a:solidFill>
            <a:srgbClr val="FFFFFF">
              <a:lumMod val="95000"/>
            </a:srgbClr>
          </a:solidFill>
          <a:effectLst>
            <a:outerShdw algn="br" blurRad="76200" dir="13500000" rotWithShape="false" sy="23000">
              <a:srgbClr val="000000">
                <a:alpha val="20000"/>
              </a:srgbClr>
            </a:outerShdw>
          </a:effectLst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Freeform 19" id="19"/>
          <p:cNvSpPr/>
          <p:nvPr/>
        </p:nvSpPr>
        <p:spPr>
          <a:xfrm>
            <a:off x="1258105" y="2353063"/>
            <a:ext cx="3378619" cy="2325660"/>
          </a:xfrm>
          <a:custGeom>
            <a:avLst/>
            <a:gdLst/>
            <a:ahLst/>
            <a:cxnLst/>
            <a:rect r="r" b="b" t="t" l="l"/>
            <a:pathLst>
              <a:path w="15146" h="10425" stroke="true" fill="norm" extrusionOk="true">
                <a:moveTo>
                  <a:pt x="233" y="9959"/>
                </a:moveTo>
                <a:lnTo>
                  <a:pt x="418" y="9959"/>
                </a:lnTo>
                <a:lnTo>
                  <a:pt x="418" y="466"/>
                </a:lnTo>
                <a:lnTo>
                  <a:pt x="233" y="466"/>
                </a:lnTo>
                <a:lnTo>
                  <a:pt x="221" y="466"/>
                </a:lnTo>
                <a:lnTo>
                  <a:pt x="209" y="465"/>
                </a:lnTo>
                <a:lnTo>
                  <a:pt x="198" y="462"/>
                </a:lnTo>
                <a:lnTo>
                  <a:pt x="186" y="460"/>
                </a:lnTo>
                <a:lnTo>
                  <a:pt x="175" y="458"/>
                </a:lnTo>
                <a:lnTo>
                  <a:pt x="164" y="455"/>
                </a:lnTo>
                <a:lnTo>
                  <a:pt x="153" y="451"/>
                </a:lnTo>
                <a:lnTo>
                  <a:pt x="142" y="447"/>
                </a:lnTo>
                <a:lnTo>
                  <a:pt x="123" y="437"/>
                </a:lnTo>
                <a:lnTo>
                  <a:pt x="103" y="425"/>
                </a:lnTo>
                <a:lnTo>
                  <a:pt x="85" y="412"/>
                </a:lnTo>
                <a:lnTo>
                  <a:pt x="68" y="397"/>
                </a:lnTo>
                <a:lnTo>
                  <a:pt x="54" y="381"/>
                </a:lnTo>
                <a:lnTo>
                  <a:pt x="40" y="363"/>
                </a:lnTo>
                <a:lnTo>
                  <a:pt x="29" y="343"/>
                </a:lnTo>
                <a:lnTo>
                  <a:pt x="19" y="323"/>
                </a:lnTo>
                <a:lnTo>
                  <a:pt x="15" y="313"/>
                </a:lnTo>
                <a:lnTo>
                  <a:pt x="10" y="302"/>
                </a:lnTo>
                <a:lnTo>
                  <a:pt x="8" y="291"/>
                </a:lnTo>
                <a:lnTo>
                  <a:pt x="5" y="279"/>
                </a:lnTo>
                <a:lnTo>
                  <a:pt x="3" y="268"/>
                </a:lnTo>
                <a:lnTo>
                  <a:pt x="2" y="256"/>
                </a:lnTo>
                <a:lnTo>
                  <a:pt x="0" y="245"/>
                </a:lnTo>
                <a:lnTo>
                  <a:pt x="0" y="233"/>
                </a:lnTo>
                <a:lnTo>
                  <a:pt x="0" y="233"/>
                </a:lnTo>
                <a:lnTo>
                  <a:pt x="0" y="221"/>
                </a:lnTo>
                <a:lnTo>
                  <a:pt x="2" y="209"/>
                </a:lnTo>
                <a:lnTo>
                  <a:pt x="3" y="197"/>
                </a:lnTo>
                <a:lnTo>
                  <a:pt x="5" y="186"/>
                </a:lnTo>
                <a:lnTo>
                  <a:pt x="8" y="174"/>
                </a:lnTo>
                <a:lnTo>
                  <a:pt x="10" y="164"/>
                </a:lnTo>
                <a:lnTo>
                  <a:pt x="15" y="154"/>
                </a:lnTo>
                <a:lnTo>
                  <a:pt x="19" y="143"/>
                </a:lnTo>
                <a:lnTo>
                  <a:pt x="29" y="122"/>
                </a:lnTo>
                <a:lnTo>
                  <a:pt x="40" y="104"/>
                </a:lnTo>
                <a:lnTo>
                  <a:pt x="54" y="85"/>
                </a:lnTo>
                <a:lnTo>
                  <a:pt x="68" y="69"/>
                </a:lnTo>
                <a:lnTo>
                  <a:pt x="85" y="53"/>
                </a:lnTo>
                <a:lnTo>
                  <a:pt x="103" y="40"/>
                </a:lnTo>
                <a:lnTo>
                  <a:pt x="123" y="28"/>
                </a:lnTo>
                <a:lnTo>
                  <a:pt x="142" y="19"/>
                </a:lnTo>
                <a:lnTo>
                  <a:pt x="153" y="14"/>
                </a:lnTo>
                <a:lnTo>
                  <a:pt x="164" y="11"/>
                </a:lnTo>
                <a:lnTo>
                  <a:pt x="175" y="8"/>
                </a:lnTo>
                <a:lnTo>
                  <a:pt x="186" y="5"/>
                </a:lnTo>
                <a:lnTo>
                  <a:pt x="198" y="3"/>
                </a:lnTo>
                <a:lnTo>
                  <a:pt x="209" y="2"/>
                </a:lnTo>
                <a:lnTo>
                  <a:pt x="221" y="1"/>
                </a:lnTo>
                <a:lnTo>
                  <a:pt x="233" y="0"/>
                </a:lnTo>
                <a:lnTo>
                  <a:pt x="14914" y="0"/>
                </a:lnTo>
                <a:lnTo>
                  <a:pt x="14926" y="1"/>
                </a:lnTo>
                <a:lnTo>
                  <a:pt x="14938" y="2"/>
                </a:lnTo>
                <a:lnTo>
                  <a:pt x="14949" y="3"/>
                </a:lnTo>
                <a:lnTo>
                  <a:pt x="14961" y="5"/>
                </a:lnTo>
                <a:lnTo>
                  <a:pt x="14972" y="8"/>
                </a:lnTo>
                <a:lnTo>
                  <a:pt x="14983" y="11"/>
                </a:lnTo>
                <a:lnTo>
                  <a:pt x="14993" y="14"/>
                </a:lnTo>
                <a:lnTo>
                  <a:pt x="15004" y="19"/>
                </a:lnTo>
                <a:lnTo>
                  <a:pt x="15024" y="28"/>
                </a:lnTo>
                <a:lnTo>
                  <a:pt x="15044" y="40"/>
                </a:lnTo>
                <a:lnTo>
                  <a:pt x="15061" y="53"/>
                </a:lnTo>
                <a:lnTo>
                  <a:pt x="15077" y="69"/>
                </a:lnTo>
                <a:lnTo>
                  <a:pt x="15093" y="85"/>
                </a:lnTo>
                <a:lnTo>
                  <a:pt x="15106" y="104"/>
                </a:lnTo>
                <a:lnTo>
                  <a:pt x="15118" y="122"/>
                </a:lnTo>
                <a:lnTo>
                  <a:pt x="15127" y="143"/>
                </a:lnTo>
                <a:lnTo>
                  <a:pt x="15132" y="154"/>
                </a:lnTo>
                <a:lnTo>
                  <a:pt x="15135" y="164"/>
                </a:lnTo>
                <a:lnTo>
                  <a:pt x="15138" y="174"/>
                </a:lnTo>
                <a:lnTo>
                  <a:pt x="15142" y="186"/>
                </a:lnTo>
                <a:lnTo>
                  <a:pt x="15144" y="197"/>
                </a:lnTo>
                <a:lnTo>
                  <a:pt x="15145" y="209"/>
                </a:lnTo>
                <a:lnTo>
                  <a:pt x="15146" y="221"/>
                </a:lnTo>
                <a:lnTo>
                  <a:pt x="15146" y="233"/>
                </a:lnTo>
                <a:lnTo>
                  <a:pt x="15146" y="233"/>
                </a:lnTo>
                <a:lnTo>
                  <a:pt x="15146" y="245"/>
                </a:lnTo>
                <a:lnTo>
                  <a:pt x="15145" y="256"/>
                </a:lnTo>
                <a:lnTo>
                  <a:pt x="15144" y="268"/>
                </a:lnTo>
                <a:lnTo>
                  <a:pt x="15142" y="279"/>
                </a:lnTo>
                <a:lnTo>
                  <a:pt x="15138" y="291"/>
                </a:lnTo>
                <a:lnTo>
                  <a:pt x="15135" y="302"/>
                </a:lnTo>
                <a:lnTo>
                  <a:pt x="15132" y="313"/>
                </a:lnTo>
                <a:lnTo>
                  <a:pt x="15127" y="323"/>
                </a:lnTo>
                <a:lnTo>
                  <a:pt x="15118" y="343"/>
                </a:lnTo>
                <a:lnTo>
                  <a:pt x="15106" y="363"/>
                </a:lnTo>
                <a:lnTo>
                  <a:pt x="15093" y="381"/>
                </a:lnTo>
                <a:lnTo>
                  <a:pt x="15077" y="397"/>
                </a:lnTo>
                <a:lnTo>
                  <a:pt x="15061" y="412"/>
                </a:lnTo>
                <a:lnTo>
                  <a:pt x="15044" y="425"/>
                </a:lnTo>
                <a:lnTo>
                  <a:pt x="15024" y="437"/>
                </a:lnTo>
                <a:lnTo>
                  <a:pt x="15004" y="447"/>
                </a:lnTo>
                <a:lnTo>
                  <a:pt x="14993" y="451"/>
                </a:lnTo>
                <a:lnTo>
                  <a:pt x="14983" y="455"/>
                </a:lnTo>
                <a:lnTo>
                  <a:pt x="14972" y="458"/>
                </a:lnTo>
                <a:lnTo>
                  <a:pt x="14961" y="460"/>
                </a:lnTo>
                <a:lnTo>
                  <a:pt x="14949" y="462"/>
                </a:lnTo>
                <a:lnTo>
                  <a:pt x="14938" y="465"/>
                </a:lnTo>
                <a:lnTo>
                  <a:pt x="14926" y="466"/>
                </a:lnTo>
                <a:lnTo>
                  <a:pt x="14914" y="466"/>
                </a:lnTo>
                <a:lnTo>
                  <a:pt x="14729" y="466"/>
                </a:lnTo>
                <a:lnTo>
                  <a:pt x="14729" y="9959"/>
                </a:lnTo>
                <a:lnTo>
                  <a:pt x="14914" y="9959"/>
                </a:lnTo>
                <a:lnTo>
                  <a:pt x="14926" y="9959"/>
                </a:lnTo>
                <a:lnTo>
                  <a:pt x="14938" y="9960"/>
                </a:lnTo>
                <a:lnTo>
                  <a:pt x="14949" y="9962"/>
                </a:lnTo>
                <a:lnTo>
                  <a:pt x="14961" y="9964"/>
                </a:lnTo>
                <a:lnTo>
                  <a:pt x="14972" y="9967"/>
                </a:lnTo>
                <a:lnTo>
                  <a:pt x="14983" y="9970"/>
                </a:lnTo>
                <a:lnTo>
                  <a:pt x="14993" y="9973"/>
                </a:lnTo>
                <a:lnTo>
                  <a:pt x="15004" y="9978"/>
                </a:lnTo>
                <a:lnTo>
                  <a:pt x="15024" y="9987"/>
                </a:lnTo>
                <a:lnTo>
                  <a:pt x="15044" y="9999"/>
                </a:lnTo>
                <a:lnTo>
                  <a:pt x="15061" y="10012"/>
                </a:lnTo>
                <a:lnTo>
                  <a:pt x="15077" y="10028"/>
                </a:lnTo>
                <a:lnTo>
                  <a:pt x="15093" y="10044"/>
                </a:lnTo>
                <a:lnTo>
                  <a:pt x="15106" y="10062"/>
                </a:lnTo>
                <a:lnTo>
                  <a:pt x="15118" y="10081"/>
                </a:lnTo>
                <a:lnTo>
                  <a:pt x="15127" y="10102"/>
                </a:lnTo>
                <a:lnTo>
                  <a:pt x="15132" y="10112"/>
                </a:lnTo>
                <a:lnTo>
                  <a:pt x="15135" y="10123"/>
                </a:lnTo>
                <a:lnTo>
                  <a:pt x="15138" y="10133"/>
                </a:lnTo>
                <a:lnTo>
                  <a:pt x="15142" y="10145"/>
                </a:lnTo>
                <a:lnTo>
                  <a:pt x="15144" y="10156"/>
                </a:lnTo>
                <a:lnTo>
                  <a:pt x="15145" y="10168"/>
                </a:lnTo>
                <a:lnTo>
                  <a:pt x="15146" y="10179"/>
                </a:lnTo>
                <a:lnTo>
                  <a:pt x="15146" y="10191"/>
                </a:lnTo>
                <a:lnTo>
                  <a:pt x="15146" y="10191"/>
                </a:lnTo>
                <a:lnTo>
                  <a:pt x="15146" y="10203"/>
                </a:lnTo>
                <a:lnTo>
                  <a:pt x="15145" y="10215"/>
                </a:lnTo>
                <a:lnTo>
                  <a:pt x="15144" y="10227"/>
                </a:lnTo>
                <a:lnTo>
                  <a:pt x="15142" y="10238"/>
                </a:lnTo>
                <a:lnTo>
                  <a:pt x="15138" y="10249"/>
                </a:lnTo>
                <a:lnTo>
                  <a:pt x="15135" y="10261"/>
                </a:lnTo>
                <a:lnTo>
                  <a:pt x="15132" y="10271"/>
                </a:lnTo>
                <a:lnTo>
                  <a:pt x="15127" y="10282"/>
                </a:lnTo>
                <a:lnTo>
                  <a:pt x="15118" y="10303"/>
                </a:lnTo>
                <a:lnTo>
                  <a:pt x="15106" y="10321"/>
                </a:lnTo>
                <a:lnTo>
                  <a:pt x="15093" y="10340"/>
                </a:lnTo>
                <a:lnTo>
                  <a:pt x="15077" y="10356"/>
                </a:lnTo>
                <a:lnTo>
                  <a:pt x="15061" y="10371"/>
                </a:lnTo>
                <a:lnTo>
                  <a:pt x="15044" y="10384"/>
                </a:lnTo>
                <a:lnTo>
                  <a:pt x="15024" y="10396"/>
                </a:lnTo>
                <a:lnTo>
                  <a:pt x="15004" y="10406"/>
                </a:lnTo>
                <a:lnTo>
                  <a:pt x="14993" y="10410"/>
                </a:lnTo>
                <a:lnTo>
                  <a:pt x="14983" y="10414"/>
                </a:lnTo>
                <a:lnTo>
                  <a:pt x="14972" y="10417"/>
                </a:lnTo>
                <a:lnTo>
                  <a:pt x="14961" y="10419"/>
                </a:lnTo>
                <a:lnTo>
                  <a:pt x="14949" y="10421"/>
                </a:lnTo>
                <a:lnTo>
                  <a:pt x="14938" y="10422"/>
                </a:lnTo>
                <a:lnTo>
                  <a:pt x="14926" y="10424"/>
                </a:lnTo>
                <a:lnTo>
                  <a:pt x="14914" y="10425"/>
                </a:lnTo>
                <a:lnTo>
                  <a:pt x="233" y="10425"/>
                </a:lnTo>
                <a:lnTo>
                  <a:pt x="221" y="10424"/>
                </a:lnTo>
                <a:lnTo>
                  <a:pt x="209" y="10422"/>
                </a:lnTo>
                <a:lnTo>
                  <a:pt x="198" y="10421"/>
                </a:lnTo>
                <a:lnTo>
                  <a:pt x="186" y="10419"/>
                </a:lnTo>
                <a:lnTo>
                  <a:pt x="175" y="10417"/>
                </a:lnTo>
                <a:lnTo>
                  <a:pt x="164" y="10414"/>
                </a:lnTo>
                <a:lnTo>
                  <a:pt x="153" y="10410"/>
                </a:lnTo>
                <a:lnTo>
                  <a:pt x="142" y="10406"/>
                </a:lnTo>
                <a:lnTo>
                  <a:pt x="123" y="10396"/>
                </a:lnTo>
                <a:lnTo>
                  <a:pt x="103" y="10384"/>
                </a:lnTo>
                <a:lnTo>
                  <a:pt x="85" y="10371"/>
                </a:lnTo>
                <a:lnTo>
                  <a:pt x="68" y="10356"/>
                </a:lnTo>
                <a:lnTo>
                  <a:pt x="54" y="10340"/>
                </a:lnTo>
                <a:lnTo>
                  <a:pt x="40" y="10321"/>
                </a:lnTo>
                <a:lnTo>
                  <a:pt x="29" y="10303"/>
                </a:lnTo>
                <a:lnTo>
                  <a:pt x="19" y="10282"/>
                </a:lnTo>
                <a:lnTo>
                  <a:pt x="15" y="10271"/>
                </a:lnTo>
                <a:lnTo>
                  <a:pt x="10" y="10261"/>
                </a:lnTo>
                <a:lnTo>
                  <a:pt x="8" y="10249"/>
                </a:lnTo>
                <a:lnTo>
                  <a:pt x="5" y="10238"/>
                </a:lnTo>
                <a:lnTo>
                  <a:pt x="3" y="10227"/>
                </a:lnTo>
                <a:lnTo>
                  <a:pt x="2" y="10215"/>
                </a:lnTo>
                <a:lnTo>
                  <a:pt x="0" y="10203"/>
                </a:lnTo>
                <a:lnTo>
                  <a:pt x="0" y="10191"/>
                </a:lnTo>
                <a:lnTo>
                  <a:pt x="0" y="10191"/>
                </a:lnTo>
                <a:lnTo>
                  <a:pt x="0" y="10179"/>
                </a:lnTo>
                <a:lnTo>
                  <a:pt x="2" y="10168"/>
                </a:lnTo>
                <a:lnTo>
                  <a:pt x="3" y="10156"/>
                </a:lnTo>
                <a:lnTo>
                  <a:pt x="5" y="10145"/>
                </a:lnTo>
                <a:lnTo>
                  <a:pt x="8" y="10133"/>
                </a:lnTo>
                <a:lnTo>
                  <a:pt x="10" y="10123"/>
                </a:lnTo>
                <a:lnTo>
                  <a:pt x="15" y="10112"/>
                </a:lnTo>
                <a:lnTo>
                  <a:pt x="19" y="10102"/>
                </a:lnTo>
                <a:lnTo>
                  <a:pt x="29" y="10081"/>
                </a:lnTo>
                <a:lnTo>
                  <a:pt x="40" y="10062"/>
                </a:lnTo>
                <a:lnTo>
                  <a:pt x="54" y="10044"/>
                </a:lnTo>
                <a:lnTo>
                  <a:pt x="68" y="10028"/>
                </a:lnTo>
                <a:lnTo>
                  <a:pt x="85" y="10012"/>
                </a:lnTo>
                <a:lnTo>
                  <a:pt x="103" y="9999"/>
                </a:lnTo>
                <a:lnTo>
                  <a:pt x="123" y="9987"/>
                </a:lnTo>
                <a:lnTo>
                  <a:pt x="142" y="9978"/>
                </a:lnTo>
                <a:lnTo>
                  <a:pt x="153" y="9973"/>
                </a:lnTo>
                <a:lnTo>
                  <a:pt x="164" y="9970"/>
                </a:lnTo>
                <a:lnTo>
                  <a:pt x="175" y="9967"/>
                </a:lnTo>
                <a:lnTo>
                  <a:pt x="186" y="9964"/>
                </a:lnTo>
                <a:lnTo>
                  <a:pt x="198" y="9962"/>
                </a:lnTo>
                <a:lnTo>
                  <a:pt x="209" y="9960"/>
                </a:lnTo>
                <a:lnTo>
                  <a:pt x="221" y="9959"/>
                </a:lnTo>
                <a:lnTo>
                  <a:pt x="233" y="9959"/>
                </a:lnTo>
                <a:close/>
              </a:path>
            </a:pathLst>
          </a:custGeom>
          <a:solidFill>
            <a:srgbClr val="FFFFFF">
              <a:lumMod val="75000"/>
            </a:srgbClr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20" id="20"/>
          <p:cNvSpPr/>
          <p:nvPr/>
        </p:nvSpPr>
        <p:spPr>
          <a:xfrm>
            <a:off x="1386378" y="2457913"/>
            <a:ext cx="3122072" cy="2115960"/>
          </a:xfrm>
          <a:prstGeom prst="rect">
            <a:avLst/>
          </a:prstGeom>
          <a:solidFill>
            <a:srgbClr val="FFFFFF"/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21" id="21"/>
          <p:cNvSpPr/>
          <p:nvPr/>
        </p:nvSpPr>
        <p:spPr>
          <a:xfrm rot="16200000">
            <a:off x="3236377" y="3184982"/>
            <a:ext cx="3318146" cy="649058"/>
          </a:xfrm>
          <a:prstGeom prst="trapezoid">
            <a:avLst>
              <a:gd name="adj" fmla="val 101311"/>
            </a:avLst>
          </a:prstGeom>
          <a:gradFill>
            <a:gsLst>
              <a:gs pos="0">
                <a:srgbClr val="768394">
                  <a:lumMod val="31000"/>
                  <a:lumOff val="69000"/>
                </a:srgbClr>
              </a:gs>
              <a:gs pos="100000">
                <a:srgbClr val="768394">
                  <a:alpha val="0"/>
                  <a:lumMod val="19000"/>
                  <a:lumOff val="81000"/>
                </a:srgbClr>
              </a:gs>
            </a:gsLst>
            <a:lin ang="5400000"/>
          </a:gra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TextBox 22" id="22"/>
          <p:cNvSpPr txBox="true"/>
          <p:nvPr/>
        </p:nvSpPr>
        <p:spPr>
          <a:xfrm>
            <a:off x="1867631" y="3254283"/>
            <a:ext cx="2159566" cy="523220"/>
          </a:xfrm>
          <a:prstGeom prst="rect">
            <a:avLst/>
          </a:prstGeom>
          <a:noFill/>
        </p:spPr>
        <p:txBody>
          <a:bodyPr anchor="ctr" rtlCol="false" vert="horz" wrap="square" anchorCtr="true" tIns="45720" lIns="91440" bIns="45720" rIns="91440">
            <a:normAutofit/>
          </a:bodyPr>
          <a:lstStyle/>
          <a:p>
            <a:pPr algn="ctr" marL="0">
              <a:defRPr/>
            </a:pPr>
            <a:r>
              <a:rPr lang="en-US" b="true" i="false" sz="2800" baseline="0" u="none">
                <a:solidFill>
                  <a:schemeClr val="accent1"/>
                </a:solidFill>
                <a:latin typeface="Arial"/>
                <a:ea typeface="Arial"/>
              </a:rPr>
              <a:t>CON</a:t>
            </a:r>
            <a:r>
              <a:rPr lang="en-US" b="true" i="false" sz="100" baseline="0" u="none">
                <a:solidFill>
                  <a:schemeClr val="accent1"/>
                </a:solidFill>
                <a:latin typeface="Arial"/>
                <a:ea typeface="Arial"/>
              </a:rPr>
              <a:t> </a:t>
            </a:r>
            <a:r>
              <a:rPr lang="en-US" b="true" i="false" sz="2800" baseline="0" u="none">
                <a:solidFill>
                  <a:schemeClr val="accent1"/>
                </a:solidFill>
                <a:latin typeface="Arial"/>
                <a:ea typeface="Arial"/>
              </a:rPr>
              <a:t>TENTS</a:t>
            </a:r>
            <a:endParaRPr lang="en-US" sz="1100"/>
          </a:p>
        </p:txBody>
      </p:sp>
      <p:sp>
        <p:nvSpPr>
          <p:cNvPr name="AutoShape 23" id="23"/>
          <p:cNvSpPr/>
          <p:nvPr/>
        </p:nvSpPr>
        <p:spPr>
          <a:xfrm>
            <a:off x="5874286" y="4642921"/>
            <a:ext cx="4546444" cy="414293"/>
          </a:xfrm>
          <a:prstGeom prst="roundRect">
            <a:avLst/>
          </a:prstGeom>
          <a:noFill/>
          <a:ln w="9525">
            <a:solidFill>
              <a:srgbClr val="FFFFFF">
                <a:lumMod val="75000"/>
              </a:srgbClr>
            </a:solidFill>
          </a:ln>
        </p:spPr>
        <p:txBody>
          <a:bodyPr vert="horz" rot="0" anchor="ctr" wrap="square" tIns="45720" lIns="91440" bIns="45720" rIns="91440">
            <a:normAutofit/>
          </a:bodyPr>
          <a:p>
            <a:pPr algn="ctr" marL="0">
              <a:lnSpc>
                <a:spcPct val="120000"/>
              </a:lnSpc>
            </a:pPr>
          </a:p>
        </p:txBody>
      </p:sp>
      <p:sp>
        <p:nvSpPr>
          <p:cNvPr name="AutoShape 24" id="24"/>
          <p:cNvSpPr/>
          <p:nvPr/>
        </p:nvSpPr>
        <p:spPr>
          <a:xfrm flipV="true">
            <a:off x="6067623" y="5057216"/>
            <a:ext cx="773346" cy="69049"/>
          </a:xfrm>
          <a:prstGeom prst="trapezoid">
            <a:avLst>
              <a:gd name="adj" fmla="val 154634"/>
            </a:avLst>
          </a:prstGeom>
          <a:solidFill>
            <a:srgbClr val="FFFFFF">
              <a:lumMod val="65000"/>
            </a:srgbClr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25" id="25"/>
          <p:cNvSpPr/>
          <p:nvPr/>
        </p:nvSpPr>
        <p:spPr>
          <a:xfrm>
            <a:off x="6067623" y="4573873"/>
            <a:ext cx="773346" cy="69049"/>
          </a:xfrm>
          <a:prstGeom prst="trapezoid">
            <a:avLst>
              <a:gd name="adj" fmla="val 154634"/>
            </a:avLst>
          </a:prstGeom>
          <a:solidFill>
            <a:srgbClr val="FFFFFF">
              <a:lumMod val="65000"/>
            </a:srgbClr>
          </a:solidFill>
        </p:spPr>
        <p:txBody>
          <a:bodyPr vert="horz" anchor="ctr" wrap="square" tIns="45720" lIns="91440" bIns="45720" rIns="91440">
            <a:normAutofit/>
          </a:bodyPr>
          <a:p>
            <a:pPr algn="ctr" marL="0"/>
          </a:p>
        </p:txBody>
      </p:sp>
      <p:sp>
        <p:nvSpPr>
          <p:cNvPr name="AutoShape 26" id="26"/>
          <p:cNvSpPr/>
          <p:nvPr/>
        </p:nvSpPr>
        <p:spPr>
          <a:xfrm>
            <a:off x="6178101" y="4573873"/>
            <a:ext cx="552390" cy="552392"/>
          </a:xfrm>
          <a:prstGeom prst="rect">
            <a:avLst/>
          </a:prstGeom>
          <a:solidFill>
            <a:srgbClr val="FFFFFF">
              <a:lumMod val="95000"/>
            </a:srgbClr>
          </a:solidFill>
        </p:spPr>
        <p:txBody>
          <a:bodyPr vert="horz" rot="0" anchor="ctr" wrap="square" anchorCtr="true" tIns="45720" lIns="91440" bIns="45720" rIns="91440">
            <a:normAutofit/>
          </a:bodyPr>
          <a:p>
            <a:pPr algn="ctr" marL="0"/>
            <a:r>
              <a:rPr lang="en-US" b="false" i="false" sz="2000" baseline="0" u="none">
                <a:solidFill>
                  <a:schemeClr val="accent1"/>
                </a:solidFill>
                <a:latin typeface="Impact"/>
                <a:ea typeface="Impact"/>
              </a:rPr>
              <a:t>05</a:t>
            </a:r>
            <a:r>
              <a:rPr lang="en-US" b="false" i="false" sz="100" baseline="0" u="none">
                <a:solidFill>
                  <a:schemeClr val="accent1"/>
                </a:solidFill>
                <a:latin typeface="Impact"/>
                <a:ea typeface="Impact"/>
              </a:rPr>
              <a:t> 5</a:t>
            </a:r>
          </a:p>
        </p:txBody>
      </p:sp>
      <p:sp>
        <p:nvSpPr>
          <p:cNvPr name="TextBox 27" id="27"/>
          <p:cNvSpPr txBox="true"/>
          <p:nvPr/>
        </p:nvSpPr>
        <p:spPr>
          <a:xfrm>
            <a:off x="7034306" y="1456132"/>
            <a:ext cx="3386424" cy="377411"/>
          </a:xfrm>
          <a:prstGeom prst="rect">
            <a:avLst/>
          </a:prstGeom>
          <a:noFill/>
        </p:spPr>
        <p:txBody>
          <a:bodyPr anchor="ctr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en-US" b="true" i="false" sz="1400" baseline="0" u="none">
                <a:solidFill>
                  <a:srgbClr val="000000"/>
                </a:solidFill>
                <a:latin typeface="+mn-ea"/>
                <a:ea typeface="+mn-ea"/>
              </a:rPr>
              <a:t>Introduction to Data Ethics</a:t>
            </a:r>
            <a:endParaRPr lang="en-US" sz="1100"/>
          </a:p>
        </p:txBody>
      </p:sp>
      <p:sp>
        <p:nvSpPr>
          <p:cNvPr name="TextBox 28" id="28"/>
          <p:cNvSpPr txBox="true"/>
          <p:nvPr/>
        </p:nvSpPr>
        <p:spPr>
          <a:xfrm>
            <a:off x="7034306" y="2248993"/>
            <a:ext cx="3386424" cy="377411"/>
          </a:xfrm>
          <a:prstGeom prst="rect">
            <a:avLst/>
          </a:prstGeom>
          <a:noFill/>
        </p:spPr>
        <p:txBody>
          <a:bodyPr anchor="ctr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en-US" b="true" i="false" sz="1400" baseline="0" u="none">
                <a:solidFill>
                  <a:srgbClr val="000000"/>
                </a:solidFill>
                <a:latin typeface="+mn-ea"/>
                <a:ea typeface="+mn-ea"/>
              </a:rPr>
              <a:t>Ethical Frameworks in Data Science</a:t>
            </a:r>
            <a:endParaRPr lang="en-US" sz="1100"/>
          </a:p>
        </p:txBody>
      </p:sp>
      <p:sp>
        <p:nvSpPr>
          <p:cNvPr name="TextBox 29" id="29"/>
          <p:cNvSpPr txBox="true"/>
          <p:nvPr/>
        </p:nvSpPr>
        <p:spPr>
          <a:xfrm>
            <a:off x="7034306" y="3050464"/>
            <a:ext cx="3386424" cy="415290"/>
          </a:xfrm>
          <a:prstGeom prst="rect">
            <a:avLst/>
          </a:prstGeom>
          <a:noFill/>
        </p:spPr>
        <p:txBody>
          <a:bodyPr anchor="ctr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en-US" b="true" i="false" sz="1400" baseline="0" u="none">
                <a:solidFill>
                  <a:srgbClr val="000000"/>
                </a:solidFill>
                <a:latin typeface="+mn-ea"/>
                <a:ea typeface="+mn-ea"/>
              </a:rPr>
              <a:t>Practical Ethical Considerations in Data Science</a:t>
            </a:r>
            <a:endParaRPr lang="en-US" sz="1100"/>
          </a:p>
        </p:txBody>
      </p:sp>
      <p:sp>
        <p:nvSpPr>
          <p:cNvPr name="TextBox 30" id="30"/>
          <p:cNvSpPr txBox="true"/>
          <p:nvPr/>
        </p:nvSpPr>
        <p:spPr>
          <a:xfrm>
            <a:off x="7034306" y="3867896"/>
            <a:ext cx="3386424" cy="415290"/>
          </a:xfrm>
          <a:prstGeom prst="rect">
            <a:avLst/>
          </a:prstGeom>
          <a:noFill/>
        </p:spPr>
        <p:txBody>
          <a:bodyPr anchor="ctr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en-US" b="true" i="false" sz="1400" baseline="0" u="none">
                <a:solidFill>
                  <a:srgbClr val="000000"/>
                </a:solidFill>
                <a:latin typeface="+mn-ea"/>
                <a:ea typeface="+mn-ea"/>
              </a:rPr>
              <a:t>Ethical Challenges in Everyday Data Science Tasks</a:t>
            </a:r>
            <a:endParaRPr lang="en-US" sz="1100"/>
          </a:p>
        </p:txBody>
      </p:sp>
      <p:sp>
        <p:nvSpPr>
          <p:cNvPr name="TextBox 31" id="31"/>
          <p:cNvSpPr txBox="true"/>
          <p:nvPr/>
        </p:nvSpPr>
        <p:spPr>
          <a:xfrm>
            <a:off x="7034306" y="4637036"/>
            <a:ext cx="3386424" cy="415290"/>
          </a:xfrm>
          <a:prstGeom prst="rect">
            <a:avLst/>
          </a:prstGeom>
          <a:noFill/>
        </p:spPr>
        <p:txBody>
          <a:bodyPr anchor="ctr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en-US" b="true" i="false" sz="1400" baseline="0" u="none">
                <a:solidFill>
                  <a:srgbClr val="000000"/>
                </a:solidFill>
                <a:latin typeface="+mn-ea"/>
                <a:ea typeface="+mn-ea"/>
              </a:rPr>
              <a:t>Actionable Insights for Ethical Data Science</a:t>
            </a:r>
            <a:endParaRPr lang="en-US" sz="1100"/>
          </a:p>
        </p:txBody>
      </p:sp>
    </p:spTree>
  </p:cSld>
  <p:clrMapOvr>
    <a:masterClrMapping/>
  </p:clrMapOvr>
  <p:transition spd="slow">
    <p:wheel spokes="8"/>
  </p:transition>
  <p:timing>
    <p:tnLst>
      <p:par>
        <p:cTn id="4916" dur="indefinite" repeatCount="1000" spd="100%" accel="0%" decel="0%" restart="never" nodeType="tmRoot">
          <p:childTnLst>
            <p:seq concurrent="true" nextAc="seek">
              <p:cTn id="4917" dur="indefinite" repeatCount="1000" spd="100%" accel="0%" decel="0%" nodeType="mainSeq">
                <p:childTnLst>
                  <p:par>
                    <p:cTn id="4918" repeatCount="1000" spd="100%" accel="0%" decel="0%" fill="hold">
                      <p:stCondLst>
                        <p:cond delay="indefinite"/>
                        <p:cond evt="onBegin" delay="0">
                          <p:tn val="4917"/>
                        </p:cond>
                      </p:stCondLst>
                      <p:childTnLst>
                        <p:par>
                          <p:cTn id="491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20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1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2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23" presetID="1" presetClass="entr" presetSubtype="0" repeatCount="1000" spd="100%" decel="0%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4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2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26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7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2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29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0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3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32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3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3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35" presetID="1" presetClass="entr" presetSubtype="0" repeatCount="1000" spd="100%" decel="0%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6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3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38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9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4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41" presetID="22" presetClass="entr" presetSubtype="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ipe(right)" transition="in">
                                      <p:cBhvr>
                                        <p:cTn id="4942" dur="500" repeatCount="1000" spd="100%" accel="0%" decel="0%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43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4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45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6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4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48" presetID="1" presetClass="entr" presetSubtype="0" repeatCount="1000" spd="100%" decel="0%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9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5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51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2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5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54" presetID="2" presetClass="entr" presetSubtype="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955" dur="1000" repeatCount="1000" spd="100%" accel="0%" decel="0%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1+#ppt_w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56" dur="1000" repeatCount="1000" spd="100%" accel="0%" decel="0%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57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5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59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0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6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62" presetID="1" presetClass="entr" presetSubtype="0" repeatCount="1000" spd="100%" decel="0%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3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6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65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6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6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68" presetID="2" presetClass="entr" presetSubtype="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969" dur="1000" repeatCount="1000" spd="100%" accel="0%" decel="0%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w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70" dur="1000" repeatCount="1000" spd="100%" accel="0%" decel="0%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71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7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73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4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7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76" presetID="1" presetClass="entr" presetSubtype="0" repeatCount="1000" spd="100%" decel="0%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7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7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79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0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8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982" presetID="3" presetClass="entr" presetSubtype="1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linds(horizontal)" transition="in">
                                      <p:cBhvr>
                                        <p:cTn id="4983" dur="1000" repeatCount="1000" spd="100%" accel="0%" decel="0%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84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Collaboration and Communication</a:t>
            </a:r>
          </a:p>
        </p:txBody>
      </p:sp>
      <p:sp>
        <p:nvSpPr>
          <p:cNvPr name="AutoShape 3" id="3"/>
          <p:cNvSpPr/>
          <p:nvPr/>
        </p:nvSpPr>
        <p:spPr>
          <a:xfrm>
            <a:off x="865626" y="2162725"/>
            <a:ext cx="2142744" cy="2142744"/>
          </a:xfrm>
          <a:prstGeom prst="ellipse">
            <a:avLst/>
          </a:prstGeom>
          <a:blipFill>
            <a:blip r:embed="rId2"/>
            <a:srcRect/>
            <a:tile algn="ctr" tx="0" ty="0" sx="77000" sy="96000"/>
          </a:blipFill>
          <a:ln cap="flat" cmpd="sng">
            <a:prstDash val="solid"/>
          </a:ln>
        </p:spPr>
        <p:txBody>
          <a:bodyPr vert="horz" rot="0" anchor="t" wrap="square" tIns="45720" lIns="91440" bIns="45720" rIns="91440">
            <a:prstTxWarp prst="textNoShape">
              <a:avLst/>
            </a:prstTxWarp>
            <a:noAutofit/>
          </a:bodyPr>
          <a:p>
            <a:pPr algn="ctr" marL="0"/>
          </a:p>
        </p:txBody>
      </p:sp>
      <p:sp>
        <p:nvSpPr>
          <p:cNvPr name="TextBox 4" id="4"/>
          <p:cNvSpPr txBox="true"/>
          <p:nvPr/>
        </p:nvSpPr>
        <p:spPr>
          <a:xfrm>
            <a:off x="3731458" y="1256421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cap="flat">
            <a:prstDash val="solid"/>
          </a:ln>
          <a:effectLst>
            <a:outerShdw algn="tl" blurRad="127000" dir="2700000" dist="63500" rotWithShape="false">
              <a:schemeClr val="accent4">
                <a:alpha val="40000"/>
              </a:scheme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en-US" b="true" i="false" sz="1400" baseline="0" u="none">
                <a:solidFill>
                  <a:srgbClr val="FFFFFF"/>
                </a:solidFill>
                <a:latin typeface="Arial"/>
                <a:ea typeface="Arial"/>
              </a:rPr>
              <a:t>01</a:t>
            </a:r>
            <a:endParaRPr lang="en-US" sz="1100"/>
          </a:p>
        </p:txBody>
      </p:sp>
      <p:sp>
        <p:nvSpPr>
          <p:cNvPr name="TextBox 5" id="5"/>
          <p:cNvSpPr txBox="true"/>
          <p:nvPr/>
        </p:nvSpPr>
        <p:spPr>
          <a:xfrm>
            <a:off x="3686875" y="2856179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flat">
            <a:prstDash val="solid"/>
          </a:ln>
          <a:effectLst>
            <a:outerShdw algn="tl" blurRad="127000" dir="2700000" dist="63500" rotWithShape="false">
              <a:schemeClr val="accent1">
                <a:alpha val="40000"/>
              </a:scheme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en-US" b="true" i="false" sz="1400" baseline="0" u="none">
                <a:solidFill>
                  <a:srgbClr val="FFFFFF"/>
                </a:solidFill>
                <a:latin typeface="Arial"/>
                <a:ea typeface="Arial"/>
              </a:rPr>
              <a:t>02</a:t>
            </a:r>
            <a:endParaRPr lang="en-US" sz="1100"/>
          </a:p>
        </p:txBody>
      </p:sp>
      <p:sp>
        <p:nvSpPr>
          <p:cNvPr name="TextBox 6" id="6"/>
          <p:cNvSpPr txBox="true"/>
          <p:nvPr/>
        </p:nvSpPr>
        <p:spPr>
          <a:xfrm>
            <a:off x="3686875" y="4455937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cap="flat">
            <a:prstDash val="solid"/>
          </a:ln>
          <a:effectLst>
            <a:outerShdw algn="tl" blurRad="127000" dir="2700000" dist="63500" rotWithShape="false">
              <a:schemeClr val="accent5">
                <a:alpha val="40000"/>
              </a:schemeClr>
            </a:outerShdw>
          </a:effectLst>
        </p:spPr>
        <p:txBody>
          <a:bodyPr anchor="ctr" rtlCol="false" vert="horz" wrap="none" tIns="45720" lIns="91440" bIns="45720" rIns="91440">
            <a:normAutofit/>
          </a:bodyPr>
          <a:lstStyle/>
          <a:p>
            <a:pPr algn="l" marL="0"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03</a:t>
            </a:r>
            <a:endParaRPr lang="en-US" sz="1100"/>
          </a:p>
        </p:txBody>
      </p:sp>
      <p:sp>
        <p:nvSpPr>
          <p:cNvPr name="TextBox 7" id="7"/>
          <p:cNvSpPr txBox="true"/>
          <p:nvPr/>
        </p:nvSpPr>
        <p:spPr>
          <a:xfrm>
            <a:off x="4271458" y="1256421"/>
            <a:ext cx="5225366" cy="476071"/>
          </a:xfrm>
          <a:prstGeom prst="roundRect">
            <a:avLst>
              <a:gd name="adj" fmla="val 50000"/>
            </a:avLst>
          </a:prstGeom>
          <a:solidFill>
            <a:srgbClr val="F0F0F0"/>
          </a:solidFill>
          <a:ln cap="flat">
            <a:prstDash val="solid"/>
          </a:ln>
          <a:effectLst>
            <a:outerShdw algn="tl" blurRad="127000" dir="2700000" dist="63500" rotWithShape="false">
              <a:srgbClr val="F0F0F0">
                <a:alpha val="15000"/>
                <a:lumMod val="10000"/>
              </a:srgb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Stakeholder Engagement</a:t>
            </a:r>
            <a:endParaRPr lang="en-US" sz="1100"/>
          </a:p>
        </p:txBody>
      </p:sp>
      <p:sp>
        <p:nvSpPr>
          <p:cNvPr name="AutoShape 8" id="8"/>
          <p:cNvSpPr/>
          <p:nvPr/>
        </p:nvSpPr>
        <p:spPr>
          <a:xfrm flipH="true">
            <a:off x="4330834" y="1890728"/>
            <a:ext cx="5225366" cy="8891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50000"/>
              </a:lnSpc>
            </a:pPr>
            <a:r>
              <a:rPr lang="en-US" b="false" i="false" sz="1200" baseline="0" u="none">
                <a:ln/>
                <a:solidFill>
                  <a:srgbClr val="000000"/>
                </a:solidFill>
                <a:latin typeface="Arial"/>
                <a:ea typeface="Arial"/>
              </a:rPr>
              <a:t>Engaging with stakeholders throughout the data science process helps ensure that ethical considerations are addressed.</a:t>
            </a:r>
          </a:p>
        </p:txBody>
      </p:sp>
      <p:sp>
        <p:nvSpPr>
          <p:cNvPr name="TextBox 9" id="9"/>
          <p:cNvSpPr txBox="true"/>
          <p:nvPr/>
        </p:nvSpPr>
        <p:spPr>
          <a:xfrm>
            <a:off x="4209180" y="2865738"/>
            <a:ext cx="5225366" cy="476071"/>
          </a:xfrm>
          <a:prstGeom prst="roundRect">
            <a:avLst>
              <a:gd name="adj" fmla="val 50000"/>
            </a:avLst>
          </a:prstGeom>
          <a:solidFill>
            <a:srgbClr val="F0F0F0"/>
          </a:solidFill>
          <a:ln cap="flat">
            <a:prstDash val="solid"/>
          </a:ln>
          <a:effectLst>
            <a:outerShdw algn="tl" blurRad="127000" dir="2700000" dist="63500" rotWithShape="false">
              <a:srgbClr val="F0F0F0">
                <a:alpha val="15000"/>
                <a:lumMod val="10000"/>
              </a:srgb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Cross-Functional Collaboration</a:t>
            </a:r>
            <a:endParaRPr lang="en-US" sz="1100"/>
          </a:p>
        </p:txBody>
      </p:sp>
      <p:sp>
        <p:nvSpPr>
          <p:cNvPr name="AutoShape 10" id="10"/>
          <p:cNvSpPr/>
          <p:nvPr/>
        </p:nvSpPr>
        <p:spPr>
          <a:xfrm flipH="true">
            <a:off x="4268556" y="3500045"/>
            <a:ext cx="5225366" cy="8891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50000"/>
              </a:lnSpc>
            </a:pPr>
            <a:r>
              <a:rPr lang="en-US" b="false" i="false" sz="1200" baseline="0" u="none">
                <a:ln/>
                <a:solidFill>
                  <a:srgbClr val="000000"/>
                </a:solidFill>
                <a:latin typeface="Arial"/>
                <a:ea typeface="Arial"/>
              </a:rPr>
              <a:t>Collaborating with legal, compliance, and ethics experts helps ensure that data practices align with legal and ethical standards.</a:t>
            </a:r>
          </a:p>
        </p:txBody>
      </p:sp>
      <p:sp>
        <p:nvSpPr>
          <p:cNvPr name="TextBox 11" id="11"/>
          <p:cNvSpPr txBox="true"/>
          <p:nvPr/>
        </p:nvSpPr>
        <p:spPr>
          <a:xfrm>
            <a:off x="4209180" y="4485306"/>
            <a:ext cx="5225366" cy="476071"/>
          </a:xfrm>
          <a:prstGeom prst="roundRect">
            <a:avLst>
              <a:gd name="adj" fmla="val 50000"/>
            </a:avLst>
          </a:prstGeom>
          <a:solidFill>
            <a:srgbClr val="F0F0F0"/>
          </a:solidFill>
          <a:ln cap="flat">
            <a:prstDash val="solid"/>
          </a:ln>
          <a:effectLst>
            <a:outerShdw algn="tl" blurRad="127000" dir="2700000" dist="63500" rotWithShape="false">
              <a:srgbClr val="F0F0F0">
                <a:alpha val="15000"/>
                <a:lumMod val="10000"/>
              </a:srgb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Transparent Communication</a:t>
            </a:r>
            <a:endParaRPr lang="en-US" sz="1100"/>
          </a:p>
        </p:txBody>
      </p:sp>
      <p:sp>
        <p:nvSpPr>
          <p:cNvPr name="AutoShape 12" id="12"/>
          <p:cNvSpPr/>
          <p:nvPr/>
        </p:nvSpPr>
        <p:spPr>
          <a:xfrm flipH="true">
            <a:off x="4268556" y="5119613"/>
            <a:ext cx="5225366" cy="8891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50000"/>
              </a:lnSpc>
            </a:pPr>
            <a:r>
              <a:rPr lang="en-US" b="false" i="false" sz="1200" baseline="0" u="none">
                <a:ln/>
                <a:solidFill>
                  <a:srgbClr val="000000"/>
                </a:solidFill>
                <a:latin typeface="Arial"/>
                <a:ea typeface="Arial"/>
              </a:rPr>
              <a:t>Communicating ethical decisions and reasoning behind them helps build trust and promote accountability.</a:t>
            </a:r>
          </a:p>
        </p:txBody>
      </p:sp>
      <p:sp>
        <p:nvSpPr>
          <p:cNvPr name="AutoShape 13" id="13"/>
          <p:cNvSpPr/>
          <p:nvPr/>
        </p:nvSpPr>
        <p:spPr>
          <a:xfrm flipH="true">
            <a:off x="3737366" y="4485306"/>
            <a:ext cx="471813" cy="416011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50000"/>
              </a:lnSpc>
            </a:pPr>
            <a:r>
              <a:rPr lang="en-US" b="false" i="false" sz="1600" baseline="0" u="none">
                <a:ln/>
                <a:solidFill>
                  <a:srgbClr val="FFFFFF"/>
                </a:solidFill>
                <a:latin typeface="Arial"/>
                <a:ea typeface="Arial"/>
              </a:rPr>
              <a:t>03</a:t>
            </a:r>
          </a:p>
        </p:txBody>
      </p:sp>
    </p:spTree>
  </p:cSld>
  <p:clrMapOvr>
    <a:masterClrMapping/>
  </p:clrMapOvr>
  <p:transition spd="slow">
    <p:split dir="in"/>
  </p:transition>
  <p:timing>
    <p:tnLst>
      <p:par>
        <p:cTn id="40734" dur="indefinite" repeatCount="1000" spd="100%" accel="0%" decel="0%" restart="never" nodeType="tmRoot">
          <p:childTnLst>
            <p:seq concurrent="true" nextAc="seek">
              <p:cTn id="40735" dur="indefinite" repeatCount="1000" spd="100%" accel="0%" decel="0%" nodeType="mainSeq">
                <p:childTnLst>
                  <p:par>
                    <p:cTn id="40736" repeatCount="1000" spd="100%" accel="0%" decel="0%" fill="hold">
                      <p:stCondLst>
                        <p:cond delay="indefinite"/>
                        <p:cond evt="onBegin" delay="0">
                          <p:tn val="40735"/>
                        </p:cond>
                      </p:stCondLst>
                      <p:childTnLst>
                        <p:par>
                          <p:cTn id="4073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0738" presetID="4" presetClass="entr" presetSubtype="3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ox(out)" transition="in">
                                      <p:cBhvr>
                                        <p:cTn id="40739" dur="10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740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4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0742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43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4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0745" presetID="8" presetClass="entr" presetSubtype="3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diamond(out)" transition="in">
                                      <p:cBhvr>
                                        <p:cTn id="40746" dur="1000" repeatCount="1000" spd="100%" accel="0%" decel="0%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747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4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0749" presetID="22" presetClass="entr" presetSubtype="4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ipe(down)" transition="in">
                                      <p:cBhvr>
                                        <p:cTn id="40750" dur="500" repeatCount="1000" spd="100%" accel="0%" decel="0%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751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5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0753" presetID="5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checkerboard(down)" transition="in">
                                      <p:cBhvr>
                                        <p:cTn id="40754" dur="1000" repeatCount="1000" spd="100%" accel="0%" decel="0%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755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5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0757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58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5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0760" presetID="23" presetClass="entr" presetSubtype="28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0761" dur="500" repeatCount="1000" spd="100%" accel="0%" decel="0%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4/3*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62" dur="500" repeatCount="1000" spd="100%" accel="0%" decel="0%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4/3*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763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6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0765" presetID="47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0767" dur="10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68" dur="10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.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40766" dur="1000" repeatCount="1000" spd="100%" accel="0%" decel="0%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769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7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0771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72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7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0774" presetID="23" presetClass="entr" presetSubtype="28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0775" dur="500" repeatCount="1000" spd="100%" accel="0%" decel="0%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4/3*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76" dur="500" repeatCount="1000" spd="100%" accel="0%" decel="0%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4/3*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777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7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0779" presetID="23" presetClass="entr" presetSubtype="36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0780" dur="5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81" dur="5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82" dur="5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5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83" dur="5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784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Ethical Frameworks for Decision-Making</a:t>
            </a:r>
          </a:p>
        </p:txBody>
      </p:sp>
      <p:sp>
        <p:nvSpPr>
          <p:cNvPr name="AutoShape 3" id="3"/>
          <p:cNvSpPr/>
          <p:nvPr/>
        </p:nvSpPr>
        <p:spPr>
          <a:xfrm>
            <a:off x="688974" y="1002188"/>
            <a:ext cx="3068300" cy="4884404"/>
          </a:xfrm>
          <a:prstGeom prst="roundRect">
            <a:avLst>
              <a:gd name="adj" fmla="val 0"/>
            </a:avLst>
          </a:prstGeom>
          <a:blipFill>
            <a:blip r:embed="rId2"/>
            <a:srcRect/>
            <a:stretch>
              <a:fillRect t="-20162" l="0" b="-19974" r="0"/>
            </a:stretch>
          </a:blipFill>
          <a:ln cap="flat">
            <a:prstDash val="solid"/>
          </a:ln>
        </p:spPr>
        <p:txBody>
          <a:bodyPr vert="horz" rot="0" anchor="ctr" wrap="square" tIns="45720" lIns="91440" bIns="45720" rIns="91440">
            <a:prstTxWarp prst="textNoShape">
              <a:avLst/>
            </a:prstTxWarp>
            <a:noAutofit/>
          </a:bodyPr>
          <a:p>
            <a:pPr algn="ctr" marL="0"/>
          </a:p>
        </p:txBody>
      </p:sp>
      <p:cxnSp>
        <p:nvCxnSpPr>
          <p:cNvPr name="Connector 4" id="4"/>
          <p:cNvCxnSpPr/>
          <p:nvPr/>
        </p:nvCxnSpPr>
        <p:spPr>
          <a:xfrm>
            <a:off x="9351663" y="2632987"/>
            <a:ext cx="2151364" cy="0"/>
          </a:xfrm>
          <a:prstGeom prst="straightConnector1">
            <a:avLst/>
          </a:prstGeom>
          <a:ln w="25400" cap="flat" cmpd="sng">
            <a:solidFill>
              <a:schemeClr val="accent2"/>
            </a:solidFill>
            <a:prstDash val="solid"/>
          </a:ln>
        </p:spPr>
      </p:cxnSp>
      <p:sp>
        <p:nvSpPr>
          <p:cNvPr name="TextBox 5" id="5"/>
          <p:cNvSpPr txBox="true"/>
          <p:nvPr/>
        </p:nvSpPr>
        <p:spPr>
          <a:xfrm>
            <a:off x="9351662" y="1487186"/>
            <a:ext cx="1247511" cy="1449216"/>
          </a:xfrm>
          <a:prstGeom prst="rect">
            <a:avLst/>
          </a:prstGeom>
          <a:noFill/>
        </p:spPr>
        <p:txBody>
          <a:bodyPr anchor="ctr" rtlCol="false" vert="horz" wrap="none" tIns="108000" lIns="108000" bIns="108000" rIns="108000">
            <a:spAutoFit/>
          </a:bodyPr>
          <a:lstStyle/>
          <a:p>
            <a:pPr algn="l" marL="0">
              <a:defRPr/>
            </a:pPr>
            <a:r>
              <a:rPr lang="en-US" b="true" i="false" sz="8000" baseline="0" u="none">
                <a:solidFill>
                  <a:srgbClr val="000000">
                    <a:alpha val="20000"/>
                    <a:lumMod val="50000"/>
                    <a:lumOff val="50000"/>
                  </a:srgbClr>
                </a:solidFill>
                <a:latin typeface="Arial"/>
                <a:ea typeface="Arial"/>
              </a:rPr>
              <a:t>03</a:t>
            </a:r>
            <a:endParaRPr lang="en-US" sz="1100"/>
          </a:p>
        </p:txBody>
      </p:sp>
      <p:cxnSp>
        <p:nvCxnSpPr>
          <p:cNvPr name="Connector 6" id="6"/>
          <p:cNvCxnSpPr/>
          <p:nvPr/>
        </p:nvCxnSpPr>
        <p:spPr>
          <a:xfrm>
            <a:off x="4142958" y="2632987"/>
            <a:ext cx="2151364" cy="0"/>
          </a:xfrm>
          <a:prstGeom prst="straightConnector1">
            <a:avLst/>
          </a:prstGeom>
          <a:ln w="25400" cap="flat" cmpd="sng">
            <a:solidFill>
              <a:schemeClr val="accent1"/>
            </a:solidFill>
            <a:prstDash val="solid"/>
          </a:ln>
        </p:spPr>
      </p:cxnSp>
      <p:sp>
        <p:nvSpPr>
          <p:cNvPr name="TextBox 7" id="7"/>
          <p:cNvSpPr txBox="true"/>
          <p:nvPr/>
        </p:nvSpPr>
        <p:spPr>
          <a:xfrm>
            <a:off x="4142958" y="1487186"/>
            <a:ext cx="1247511" cy="1449216"/>
          </a:xfrm>
          <a:prstGeom prst="rect">
            <a:avLst/>
          </a:prstGeom>
          <a:noFill/>
        </p:spPr>
        <p:txBody>
          <a:bodyPr anchor="ctr" rtlCol="false" vert="horz" wrap="none" tIns="108000" lIns="108000" bIns="108000" rIns="108000">
            <a:spAutoFit/>
          </a:bodyPr>
          <a:lstStyle/>
          <a:p>
            <a:pPr algn="l" marL="0">
              <a:defRPr/>
            </a:pPr>
            <a:r>
              <a:rPr lang="en-US" b="true" i="false" sz="8000" baseline="0" u="none">
                <a:solidFill>
                  <a:srgbClr val="000000">
                    <a:alpha val="20000"/>
                    <a:lumMod val="50000"/>
                    <a:lumOff val="50000"/>
                  </a:srgbClr>
                </a:solidFill>
                <a:latin typeface="Arial"/>
                <a:ea typeface="Arial"/>
              </a:rPr>
              <a:t>01</a:t>
            </a:r>
            <a:endParaRPr lang="en-US" sz="1100"/>
          </a:p>
        </p:txBody>
      </p:sp>
      <p:cxnSp>
        <p:nvCxnSpPr>
          <p:cNvPr name="Connector 8" id="8"/>
          <p:cNvCxnSpPr/>
          <p:nvPr/>
        </p:nvCxnSpPr>
        <p:spPr>
          <a:xfrm>
            <a:off x="6747310" y="2632987"/>
            <a:ext cx="2151364" cy="0"/>
          </a:xfrm>
          <a:prstGeom prst="straightConnector1">
            <a:avLst/>
          </a:prstGeom>
          <a:ln w="25400" cap="flat" cmpd="sng">
            <a:solidFill>
              <a:schemeClr val="accent4"/>
            </a:solidFill>
            <a:prstDash val="solid"/>
          </a:ln>
        </p:spPr>
      </p:cxnSp>
      <p:sp>
        <p:nvSpPr>
          <p:cNvPr name="TextBox 9" id="9"/>
          <p:cNvSpPr txBox="true"/>
          <p:nvPr/>
        </p:nvSpPr>
        <p:spPr>
          <a:xfrm>
            <a:off x="6747310" y="1487186"/>
            <a:ext cx="1247511" cy="1449216"/>
          </a:xfrm>
          <a:prstGeom prst="rect">
            <a:avLst/>
          </a:prstGeom>
          <a:noFill/>
        </p:spPr>
        <p:txBody>
          <a:bodyPr anchor="ctr" rtlCol="false" vert="horz" wrap="none" tIns="108000" lIns="108000" bIns="108000" rIns="108000">
            <a:spAutoFit/>
          </a:bodyPr>
          <a:lstStyle/>
          <a:p>
            <a:pPr algn="l" marL="0">
              <a:defRPr/>
            </a:pPr>
            <a:r>
              <a:rPr lang="en-US" b="true" i="false" sz="8000" baseline="0" u="none">
                <a:solidFill>
                  <a:srgbClr val="000000">
                    <a:alpha val="20000"/>
                    <a:lumMod val="50000"/>
                    <a:lumOff val="50000"/>
                  </a:srgbClr>
                </a:solidFill>
                <a:latin typeface="Arial"/>
                <a:ea typeface="Arial"/>
              </a:rPr>
              <a:t>02</a:t>
            </a:r>
            <a:endParaRPr lang="en-US" sz="1100"/>
          </a:p>
        </p:txBody>
      </p:sp>
      <p:sp>
        <p:nvSpPr>
          <p:cNvPr name="TextBox 10" id="10"/>
          <p:cNvSpPr txBox="true"/>
          <p:nvPr/>
        </p:nvSpPr>
        <p:spPr>
          <a:xfrm>
            <a:off x="4056148" y="3579957"/>
            <a:ext cx="2238176" cy="153924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Using ethical decision trees and checklists helps guide data scientists through ethical dilemmas and trade-offs.</a:t>
            </a:r>
            <a:endParaRPr lang="en-US" sz="1100"/>
          </a:p>
        </p:txBody>
      </p:sp>
      <p:sp>
        <p:nvSpPr>
          <p:cNvPr name="TextBox 11" id="11"/>
          <p:cNvSpPr txBox="true"/>
          <p:nvPr/>
        </p:nvSpPr>
        <p:spPr>
          <a:xfrm flipH="true">
            <a:off x="4056146" y="2936402"/>
            <a:ext cx="2238176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Decision Trees</a:t>
            </a:r>
            <a:endParaRPr lang="en-US" sz="1100"/>
          </a:p>
        </p:txBody>
      </p:sp>
      <p:sp>
        <p:nvSpPr>
          <p:cNvPr name="TextBox 12" id="12"/>
          <p:cNvSpPr txBox="true"/>
          <p:nvPr/>
        </p:nvSpPr>
        <p:spPr>
          <a:xfrm>
            <a:off x="6739383" y="3579957"/>
            <a:ext cx="2238176" cy="153924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Conducting ethical impact assessments to evaluate the potential consequences of data projects helps inform decision-making.</a:t>
            </a:r>
            <a:endParaRPr lang="en-US" sz="1100"/>
          </a:p>
        </p:txBody>
      </p:sp>
      <p:sp>
        <p:nvSpPr>
          <p:cNvPr name="TextBox 13" id="13"/>
          <p:cNvSpPr txBox="true"/>
          <p:nvPr/>
        </p:nvSpPr>
        <p:spPr>
          <a:xfrm flipH="true">
            <a:off x="6739381" y="2936402"/>
            <a:ext cx="2238176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Ethical Impact Assessments</a:t>
            </a:r>
            <a:endParaRPr lang="en-US" sz="1100"/>
          </a:p>
        </p:txBody>
      </p:sp>
      <p:sp>
        <p:nvSpPr>
          <p:cNvPr name="TextBox 14" id="14"/>
          <p:cNvSpPr txBox="true"/>
          <p:nvPr/>
        </p:nvSpPr>
        <p:spPr>
          <a:xfrm>
            <a:off x="9290599" y="3579957"/>
            <a:ext cx="2238176" cy="153924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lnSpc>
                <a:spcPct val="150000"/>
              </a:lnSpc>
              <a:defRPr/>
            </a:pPr>
            <a:r>
              <a:rPr lang="zh-CN" b="false" i="false" sz="1400" baseline="0" u="none" altLang="en-US">
                <a:ln/>
                <a:solidFill>
                  <a:srgbClr val="000000"/>
                </a:solidFill>
                <a:latin typeface="微软雅黑"/>
                <a:ea typeface="微软雅黑"/>
              </a:rPr>
              <a:t>Analyzing real-world case studies helps data scientists learn from past mistakes and develop best practices for ethical conduct.</a:t>
            </a:r>
            <a:endParaRPr lang="en-US" sz="1100"/>
          </a:p>
        </p:txBody>
      </p:sp>
      <p:sp>
        <p:nvSpPr>
          <p:cNvPr name="TextBox 15" id="15"/>
          <p:cNvSpPr txBox="true"/>
          <p:nvPr/>
        </p:nvSpPr>
        <p:spPr>
          <a:xfrm flipH="true">
            <a:off x="9290597" y="2936402"/>
            <a:ext cx="2238176" cy="338554"/>
          </a:xfrm>
          <a:prstGeom prst="rect">
            <a:avLst/>
          </a:prstGeom>
          <a:noFill/>
          <a:ln cap="rnd" cmpd="sng">
            <a:prstDash val="solid"/>
          </a:ln>
        </p:spPr>
        <p:txBody>
          <a:bodyPr anchor="ctr" rtlCol="false" vert="horz" rot="0" wrap="square" tIns="45720" lIns="91440" bIns="45720" rIns="91440">
            <a:prstTxWarp prst="textNoShape">
              <a:avLst/>
            </a:prstTxWarp>
            <a:sp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>
                    <a:lumMod val="95000"/>
                    <a:lumOff val="5000"/>
                  </a:srgbClr>
                </a:solidFill>
                <a:latin typeface="微软雅黑"/>
                <a:ea typeface="微软雅黑"/>
              </a:rPr>
              <a:t>Case Studies</a:t>
            </a:r>
            <a:endParaRPr lang="en-US" sz="1100"/>
          </a:p>
        </p:txBody>
      </p:sp>
    </p:spTree>
  </p:cSld>
  <p:clrMapOvr>
    <a:masterClrMapping/>
  </p:clrMapOvr>
  <p:transition spd="slow">
    <p:wedge/>
  </p:transition>
  <p:timing>
    <p:tnLst>
      <p:par>
        <p:cTn id="42157" dur="indefinite" repeatCount="1000" spd="100%" accel="0%" decel="0%" restart="never" nodeType="tmRoot">
          <p:childTnLst>
            <p:seq concurrent="true" nextAc="seek">
              <p:cTn id="42158" dur="indefinite" repeatCount="1000" spd="100%" accel="0%" decel="0%" nodeType="mainSeq">
                <p:childTnLst>
                  <p:par>
                    <p:cTn id="42159" repeatCount="1000" spd="100%" accel="0%" decel="0%" fill="hold">
                      <p:stCondLst>
                        <p:cond delay="indefinite"/>
                        <p:cond evt="onBegin" delay="0">
                          <p:tn val="42158"/>
                        </p:cond>
                      </p:stCondLst>
                      <p:childTnLst>
                        <p:par>
                          <p:cTn id="4216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2161" presetID="19" presetClass="entr" presetSubtype="1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162" dur="2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#ppt_w*sin(2.5*pi*$)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63" dur="2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164" dur="2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16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2166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67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16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2169" presetID="52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in">
                                      <p:cBhvr>
                                        <p:cTn id="42170" dur="1000" repeatCount="1000" spd="100%" accel="0%" decel="0%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42171" dur="1000" repeatCount="1000" spd="100%" accel="0%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Scale>
                                      <p:cBhvr>
                                        <p:cTn id="42172" dur="1000" repeatCount="1000" spd="100%" accel="0%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set>
                                      <p:cBhvr>
                                        <p:cTn id="42173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17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2175" presetID="18" presetClass="entr" presetSubtype="1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strips(downLeft)" transition="in">
                                      <p:cBhvr>
                                        <p:cTn id="42176" dur="500" repeatCount="1000" spd="100%" accel="0%" decel="0%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177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17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2179" presetID="7" presetClass="entr" presetSubtype="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180" dur="2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181" dur="2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182" dur="2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18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2184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85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18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2187" presetID="39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188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/20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89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+.3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90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.3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91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192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19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2194" presetID="14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randombar(vertical)" transition="in">
                                      <p:cBhvr>
                                        <p:cTn id="42195" dur="1000" repeatCount="1000" spd="100%" accel="0%" decel="0%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196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19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2198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99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20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2201" presetID="52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in">
                                      <p:cBhvr>
                                        <p:cTn id="42202" dur="1000" repeatCount="1000" spd="100%" accel="0%" decel="0%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42203" dur="1000" repeatCount="1000" spd="100%" accel="0%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Scale>
                                      <p:cBhvr>
                                        <p:cTn id="42204" dur="1000" repeatCount="1000" spd="100%" accel="0%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set>
                                      <p:cBhvr>
                                        <p:cTn id="42205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20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2207" presetID="37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209" dur="1000" repeatCount="1000" spd="100%" accel="0%" decel="0%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10" dur="900" repeatCount="1000" spd="100%" accel="0%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11" dur="100" repeatCount="1000" spd="100%" accel="100000" decel="0%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.03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42208" dur="1000" repeatCount="1000" spd="100%" accel="0%" decel="0%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212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 hidden="true"/>
          <p:cNvSpPr/>
          <p:nvPr/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anchor="ctr" wrap="none" tIns="0" lIns="0" bIns="0" rIns="0">
            <a:noAutofit/>
          </a:bodyPr>
          <a:p>
            <a:pPr algn="ctr" marL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sp>
        <p:nvSpPr>
          <p:cNvPr name="AutoShape 3" id="3"/>
          <p:cNvSpPr/>
          <p:nvPr>
            <p:ph type="ctrTitle"/>
          </p:nvPr>
        </p:nvSpPr>
        <p:spPr>
          <a:xfrm>
            <a:off x="673100" y="1135063"/>
            <a:ext cx="10845798" cy="1621509"/>
          </a:xfrm>
        </p:spPr>
        <p:txBody>
          <a:bodyPr vert="horz" anchor="b" tIns="45720" lIns="91440" bIns="45720" rIns="91440">
            <a:normAutofit/>
          </a:bodyPr>
          <a:p>
            <a:pPr algn="ctr" indent="0" marL="0">
              <a:lnSpc>
                <a:spcPct val="90000"/>
              </a:lnSpc>
            </a:pPr>
            <a:r>
              <a:rPr lang="en-US" b="false" i="false" sz="5400" baseline="0" u="none">
                <a:solidFill>
                  <a:srgbClr val="FFFFFF">
                    <a:alpha val="100000"/>
                  </a:srgbClr>
                </a:solidFill>
                <a:latin typeface="微软雅黑"/>
                <a:ea typeface="微软雅黑"/>
              </a:rPr>
              <a:t>Thank you.</a:t>
            </a:r>
          </a:p>
        </p:txBody>
      </p:sp>
      <p:sp>
        <p:nvSpPr>
          <p:cNvPr name="AutoShape 4" id="4"/>
          <p:cNvSpPr/>
          <p:nvPr>
            <p:ph type="body" sz="quarter" idx="10"/>
          </p:nvPr>
        </p:nvSpPr>
        <p:spPr>
          <a:xfrm>
            <a:off x="673102" y="3145028"/>
            <a:ext cx="10845798" cy="296271"/>
          </a:xfrm>
        </p:spPr>
        <p:txBody>
          <a:bodyPr vert="horz" anchor="ctr" tIns="45720" lIns="91440" bIns="45720" rIns="91440">
            <a:normAutofit/>
          </a:bodyPr>
          <a:p>
            <a:pPr algn="ctr" indent="0" marL="0">
              <a:lnSpc>
                <a:spcPct val="90000"/>
              </a:lnSpc>
            </a:pPr>
            <a:r>
              <a:rPr lang="en-US" b="false" i="false" sz="1400" baseline="0" u="none">
                <a:solidFill>
                  <a:srgbClr val="FFFFFF">
                    <a:alpha val="100000"/>
                  </a:srgbClr>
                </a:solidFill>
                <a:latin typeface="微软雅黑"/>
                <a:ea typeface="微软雅黑"/>
              </a:rPr>
              <a:t>Yashra</a:t>
            </a:r>
          </a:p>
        </p:txBody>
      </p:sp>
    </p:spTree>
  </p:cSld>
  <p:clrMapOvr>
    <a:masterClrMapping/>
  </p:clrMapOvr>
  <p:transition spd="med">
    <p:pull dir="l"/>
  </p:transition>
  <p:timing>
    <p:tnLst>
      <p:par>
        <p:cTn id="44479" dur="indefinite" repeatCount="1000" spd="100%" accel="0%" decel="0%" restart="never" nodeType="tmRoot">
          <p:childTnLst>
            <p:seq concurrent="true" nextAc="seek">
              <p:cTn id="44480" dur="indefinite" repeatCount="1000" spd="100%" accel="0%" decel="0%" nodeType="mainSeq">
                <p:childTnLst>
                  <p:par>
                    <p:cTn id="44481" repeatCount="1000" spd="100%" accel="0%" decel="0%" fill="hold">
                      <p:stCondLst>
                        <p:cond delay="indefinite"/>
                        <p:cond evt="onBegin" delay="0">
                          <p:tn val="44480"/>
                        </p:cond>
                      </p:stCondLst>
                      <p:childTnLst>
                        <p:par>
                          <p:cTn id="4448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44483" presetID="27" presetClass="entr" presetSubtype="0" repeatCount="1000" spd="100%" decel="0%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anim calcmode="discrete" valueType="clr">
                                      <p:cBhvr override="childStyle">
                                        <p:cTn id="44484" dur="50" repeatCount="1000" spd="100%" accel="0%" decel="0%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fmla=""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44485" dur="50" repeatCount="1000" spd="100%" accel="0%" decel="0%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fmla=""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486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4487" dur="50" repeatCount="1000" spd="100%" accel="0%" decel="0%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grpId="0" spid="3"/>
    </p:bldLst>
  </p:timing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3386407" y="3785294"/>
            <a:ext cx="5419185" cy="895350"/>
          </a:xfrm>
        </p:spPr>
        <p:txBody>
          <a:bodyPr vert="horz" anchor="t" tIns="45720" lIns="91440" bIns="45720" rIns="91440">
            <a:normAutofit/>
          </a:bodyPr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zh-CN" b="true" i="false" sz="2400" baseline="0" u="none" altLang="en-US">
                <a:solidFill>
                  <a:srgbClr val="FFFFFF"/>
                </a:solidFill>
                <a:latin typeface="微软雅黑"/>
                <a:ea typeface="微软雅黑"/>
              </a:rPr>
              <a:t>Introduction to Data Ethics</a:t>
            </a:r>
          </a:p>
        </p:txBody>
      </p:sp>
      <p:sp>
        <p:nvSpPr>
          <p:cNvPr name="TextBox 3" id="3"/>
          <p:cNvSpPr txBox="true"/>
          <p:nvPr/>
        </p:nvSpPr>
        <p:spPr>
          <a:xfrm>
            <a:off x="5040162" y="1870587"/>
            <a:ext cx="327485" cy="1613424"/>
          </a:xfrm>
          <a:prstGeom prst="rect">
            <a:avLst/>
          </a:prstGeom>
          <a:noFill/>
        </p:spPr>
        <p:txBody>
          <a:bodyPr anchor="t" rtlCol="false" vert="horz" wrap="none" tIns="45720" lIns="91440" bIns="45720" rIns="91440">
            <a:prstTxWarp prst="textPlain">
              <a:avLst/>
            </a:prstTxWarp>
            <a:spAutoFit/>
          </a:bodyPr>
          <a:lstStyle/>
          <a:p>
            <a:pPr algn="l" marL="0">
              <a:defRPr/>
            </a:pPr>
            <a:r>
              <a:rPr lang="en-US" b="false" i="false" spc="100" baseline="0" u="none">
                <a:ln w="127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noFill/>
                <a:latin typeface="Impact"/>
                <a:ea typeface="Impact"/>
              </a:rPr>
              <a:t>/</a:t>
            </a:r>
            <a:endParaRPr lang="en-US" sz="1100"/>
          </a:p>
        </p:txBody>
      </p:sp>
      <p:sp>
        <p:nvSpPr>
          <p:cNvPr name="TextBox 4" id="4"/>
          <p:cNvSpPr txBox="true"/>
          <p:nvPr/>
        </p:nvSpPr>
        <p:spPr>
          <a:xfrm>
            <a:off x="5535479" y="1569303"/>
            <a:ext cx="2171606" cy="2215991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en-US" b="false" i="false" sz="13800" spc="100" baseline="0" u="none">
                <a:ln w="127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noFill/>
                <a:latin typeface="Impact"/>
                <a:ea typeface="Impact"/>
              </a:rPr>
              <a:t>01</a:t>
            </a:r>
            <a:endParaRPr lang="en-US" sz="1100"/>
          </a:p>
        </p:txBody>
      </p:sp>
    </p:spTree>
  </p:cSld>
  <p:clrMapOvr>
    <a:masterClrMapping/>
  </p:clrMapOvr>
  <p:transition spd="slow">
    <p:split dir="in"/>
  </p:transition>
  <p:timing>
    <p:tnLst>
      <p:par>
        <p:cTn id="6240" dur="indefinite" repeatCount="1000" spd="100%" accel="0%" decel="0%" restart="never" nodeType="tmRoot">
          <p:childTnLst>
            <p:seq concurrent="true" nextAc="seek">
              <p:cTn id="6241" dur="indefinite" repeatCount="1000" spd="100%" accel="0%" decel="0%" nodeType="mainSeq">
                <p:childTnLst>
                  <p:par>
                    <p:cTn id="6242" repeatCount="1000" spd="100%" accel="0%" decel="0%" fill="hold">
                      <p:stCondLst>
                        <p:cond delay="indefinite"/>
                        <p:cond evt="onBegin" delay="0">
                          <p:tn val="6241"/>
                        </p:cond>
                      </p:stCondLst>
                      <p:childTnLst>
                        <p:par>
                          <p:cTn id="624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6244" presetID="4" presetClass="entr" presetSubtype="3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ox(out)" transition="in">
                                      <p:cBhvr>
                                        <p:cTn id="6245" dur="1000" repeatCount="1000" spd="100%" accel="0%" decel="0%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46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4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6248" presetID="21" presetClass="entr" presetSubtype="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heel(1)" transition="in">
                                      <p:cBhvr>
                                        <p:cTn id="6249" dur="10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50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The Growing Importance of Ethics</a:t>
            </a:r>
          </a:p>
        </p:txBody>
      </p:sp>
      <p:sp>
        <p:nvSpPr>
          <p:cNvPr name="AutoShape 3" id="3"/>
          <p:cNvSpPr/>
          <p:nvPr/>
        </p:nvSpPr>
        <p:spPr>
          <a:xfrm>
            <a:off x="1567878" y="1278363"/>
            <a:ext cx="8870529" cy="1378175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 cap="rnd" cmpd="sng">
            <a:prstDash val="solid"/>
          </a:ln>
          <a:effectLst>
            <a:outerShdw algn="l" blurRad="406400" dist="101600" rotWithShape="false">
              <a:srgbClr val="FFFFFF">
                <a:alpha val="20000"/>
                <a:lumMod val="65000"/>
              </a:srgbClr>
            </a:outerShdw>
          </a:effectLst>
        </p:spPr>
        <p:txBody>
          <a:bodyPr vert="horz" rot="0" anchor="ctr" wrap="square" tIns="45720" lIns="91440" bIns="45720" rIns="91440">
            <a:prstTxWarp prst="textNoShape">
              <a:avLst/>
            </a:prstTxWarp>
            <a:normAutofit/>
          </a:bodyPr>
          <a:p>
            <a:pPr algn="ctr" marL="0"/>
          </a:p>
        </p:txBody>
      </p:sp>
      <p:grpSp>
        <p:nvGrpSpPr>
          <p:cNvPr name="Group 4" id="4"/>
          <p:cNvGrpSpPr/>
          <p:nvPr/>
        </p:nvGrpSpPr>
        <p:grpSpPr>
          <a:xfrm>
            <a:off x="1914810" y="1803622"/>
            <a:ext cx="320857" cy="320856"/>
            <a:chOff x="3866383" y="2794007"/>
            <a:chExt cx="444222" cy="444220"/>
          </a:xfrm>
        </p:grpSpPr>
        <p:sp>
          <p:nvSpPr>
            <p:cNvPr name="AutoShape 5" id="5"/>
            <p:cNvSpPr/>
            <p:nvPr/>
          </p:nvSpPr>
          <p:spPr>
            <a:xfrm>
              <a:off x="3866383" y="2794007"/>
              <a:ext cx="444222" cy="444220"/>
            </a:xfrm>
            <a:prstGeom prst="roundRect">
              <a:avLst/>
            </a:prstGeom>
            <a:solidFill>
              <a:schemeClr val="accent3"/>
            </a:solidFill>
            <a:ln cap="rnd" cmpd="sng">
              <a:prstDash val="solid"/>
            </a:ln>
            <a:effectLst>
              <a:outerShdw algn="ctr" blurRad="254000" dist="127000" rotWithShape="false">
                <a:schemeClr val="accent3">
                  <a:alpha val="32000"/>
                </a:schemeClr>
              </a:outerShdw>
            </a:effectLst>
          </p:spPr>
          <p:txBody>
            <a:bodyPr vert="horz" rot="0" anchor="ctr" wrap="square" tIns="45720" lIns="91440" bIns="45720" rIns="91440">
              <a:prstTxWarp prst="textNoShape">
                <a:avLst/>
              </a:prstTxWarp>
              <a:normAutofit/>
            </a:bodyPr>
            <a:p>
              <a:pPr algn="ctr" marL="0"/>
            </a:p>
          </p:txBody>
        </p:sp>
        <p:sp>
          <p:nvSpPr>
            <p:cNvPr name="Freeform 6" id="6"/>
            <p:cNvSpPr/>
            <p:nvPr/>
          </p:nvSpPr>
          <p:spPr>
            <a:xfrm>
              <a:off x="3985714" y="2939032"/>
              <a:ext cx="205561" cy="154170"/>
            </a:xfrm>
            <a:custGeom>
              <a:avLst/>
              <a:gdLst/>
              <a:ahLst/>
              <a:cxnLst/>
              <a:rect r="r" b="b" t="t" l="l"/>
              <a:pathLst>
                <a:path w="533400" h="400050" stroke="true" fill="norm" extrusionOk="true">
                  <a:moveTo>
                    <a:pt x="505433" y="621"/>
                  </a:moveTo>
                  <a:cubicBezTo>
                    <a:pt x="521245" y="621"/>
                    <a:pt x="534008" y="13385"/>
                    <a:pt x="534008" y="29196"/>
                  </a:cubicBezTo>
                  <a:lnTo>
                    <a:pt x="534008" y="372096"/>
                  </a:lnTo>
                  <a:cubicBezTo>
                    <a:pt x="534008" y="387907"/>
                    <a:pt x="521245" y="400671"/>
                    <a:pt x="505433" y="400671"/>
                  </a:cubicBezTo>
                  <a:lnTo>
                    <a:pt x="29183" y="400671"/>
                  </a:lnTo>
                  <a:cubicBezTo>
                    <a:pt x="13371" y="400671"/>
                    <a:pt x="608" y="387907"/>
                    <a:pt x="608" y="372096"/>
                  </a:cubicBezTo>
                  <a:lnTo>
                    <a:pt x="608" y="29196"/>
                  </a:lnTo>
                  <a:cubicBezTo>
                    <a:pt x="608" y="13385"/>
                    <a:pt x="13371" y="621"/>
                    <a:pt x="29183" y="621"/>
                  </a:cubicBezTo>
                  <a:lnTo>
                    <a:pt x="505433" y="621"/>
                  </a:lnTo>
                  <a:close/>
                  <a:moveTo>
                    <a:pt x="391419" y="198646"/>
                  </a:moveTo>
                  <a:cubicBezTo>
                    <a:pt x="378846" y="189121"/>
                    <a:pt x="360939" y="191597"/>
                    <a:pt x="351414" y="204170"/>
                  </a:cubicBezTo>
                  <a:lnTo>
                    <a:pt x="351414" y="204170"/>
                  </a:lnTo>
                  <a:lnTo>
                    <a:pt x="267118" y="315613"/>
                  </a:lnTo>
                  <a:cubicBezTo>
                    <a:pt x="266355" y="316660"/>
                    <a:pt x="265498" y="317518"/>
                    <a:pt x="264641" y="318470"/>
                  </a:cubicBezTo>
                  <a:cubicBezTo>
                    <a:pt x="253592" y="329710"/>
                    <a:pt x="235495" y="329805"/>
                    <a:pt x="224255" y="318756"/>
                  </a:cubicBezTo>
                  <a:lnTo>
                    <a:pt x="224255" y="318756"/>
                  </a:lnTo>
                  <a:lnTo>
                    <a:pt x="162152" y="257415"/>
                  </a:lnTo>
                  <a:cubicBezTo>
                    <a:pt x="161485" y="256844"/>
                    <a:pt x="160914" y="256177"/>
                    <a:pt x="160247" y="255701"/>
                  </a:cubicBezTo>
                  <a:cubicBezTo>
                    <a:pt x="148055" y="245699"/>
                    <a:pt x="130053" y="247414"/>
                    <a:pt x="120052" y="259606"/>
                  </a:cubicBezTo>
                  <a:lnTo>
                    <a:pt x="120052" y="259606"/>
                  </a:lnTo>
                  <a:lnTo>
                    <a:pt x="32517" y="366095"/>
                  </a:lnTo>
                  <a:cubicBezTo>
                    <a:pt x="31088" y="367810"/>
                    <a:pt x="30326" y="369905"/>
                    <a:pt x="30326" y="372096"/>
                  </a:cubicBezTo>
                  <a:cubicBezTo>
                    <a:pt x="30326" y="377335"/>
                    <a:pt x="34612" y="381621"/>
                    <a:pt x="39851" y="381621"/>
                  </a:cubicBezTo>
                  <a:lnTo>
                    <a:pt x="39851" y="381621"/>
                  </a:lnTo>
                  <a:lnTo>
                    <a:pt x="497242" y="381621"/>
                  </a:lnTo>
                  <a:cubicBezTo>
                    <a:pt x="499146" y="381621"/>
                    <a:pt x="500956" y="381050"/>
                    <a:pt x="502480" y="380002"/>
                  </a:cubicBezTo>
                  <a:cubicBezTo>
                    <a:pt x="506862" y="377049"/>
                    <a:pt x="508005" y="371144"/>
                    <a:pt x="505147" y="366762"/>
                  </a:cubicBezTo>
                  <a:lnTo>
                    <a:pt x="505147" y="366762"/>
                  </a:lnTo>
                  <a:lnTo>
                    <a:pt x="397991" y="205504"/>
                  </a:lnTo>
                  <a:cubicBezTo>
                    <a:pt x="396181" y="202932"/>
                    <a:pt x="393990" y="200551"/>
                    <a:pt x="391419" y="198646"/>
                  </a:cubicBezTo>
                  <a:close/>
                  <a:moveTo>
                    <a:pt x="95858" y="57771"/>
                  </a:moveTo>
                  <a:cubicBezTo>
                    <a:pt x="74808" y="57771"/>
                    <a:pt x="57758" y="74821"/>
                    <a:pt x="57758" y="95871"/>
                  </a:cubicBezTo>
                  <a:cubicBezTo>
                    <a:pt x="57758" y="116921"/>
                    <a:pt x="74808" y="133971"/>
                    <a:pt x="95858" y="133971"/>
                  </a:cubicBezTo>
                  <a:cubicBezTo>
                    <a:pt x="116908" y="133971"/>
                    <a:pt x="133958" y="116921"/>
                    <a:pt x="133958" y="95871"/>
                  </a:cubicBezTo>
                  <a:cubicBezTo>
                    <a:pt x="133958" y="74821"/>
                    <a:pt x="116908" y="57771"/>
                    <a:pt x="95858" y="5777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 vert="horz" anchor="t" tIns="45720" lIns="91440" bIns="45720" rIns="91440">
              <a:normAutofit/>
            </a:bodyPr>
            <a:p>
              <a:pPr algn="l" marL="0"/>
            </a:p>
          </p:txBody>
        </p:sp>
      </p:grpSp>
      <p:sp>
        <p:nvSpPr>
          <p:cNvPr name="TextBox 7" id="7"/>
          <p:cNvSpPr txBox="true"/>
          <p:nvPr/>
        </p:nvSpPr>
        <p:spPr>
          <a:xfrm>
            <a:off x="2736876" y="1909182"/>
            <a:ext cx="7027610" cy="52322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Data science increasingly shapes decisions across various sectors, highlighting the necessity for ethical consideration.</a:t>
            </a:r>
            <a:endParaRPr lang="en-US" sz="1100"/>
          </a:p>
        </p:txBody>
      </p:sp>
      <p:sp>
        <p:nvSpPr>
          <p:cNvPr name="TextBox 8" id="8"/>
          <p:cNvSpPr txBox="true"/>
          <p:nvPr/>
        </p:nvSpPr>
        <p:spPr>
          <a:xfrm>
            <a:off x="2736876" y="1558373"/>
            <a:ext cx="7027610" cy="338554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en-US" b="true" i="false" sz="1600" baseline="0" u="none">
                <a:solidFill>
                  <a:srgbClr val="000000"/>
                </a:solidFill>
                <a:latin typeface="Arial"/>
                <a:ea typeface="Arial"/>
              </a:rPr>
              <a:t>Data-Driven World</a:t>
            </a:r>
            <a:endParaRPr lang="en-US" sz="1100"/>
          </a:p>
        </p:txBody>
      </p:sp>
      <p:sp>
        <p:nvSpPr>
          <p:cNvPr name="AutoShape 9" id="9"/>
          <p:cNvSpPr/>
          <p:nvPr/>
        </p:nvSpPr>
        <p:spPr>
          <a:xfrm>
            <a:off x="1567878" y="2947306"/>
            <a:ext cx="8870529" cy="1378175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 cap="rnd" cmpd="sng">
            <a:prstDash val="solid"/>
          </a:ln>
          <a:effectLst>
            <a:outerShdw algn="l" blurRad="406400" dist="101600" rotWithShape="false">
              <a:srgbClr val="FFFFFF">
                <a:alpha val="20000"/>
                <a:lumMod val="65000"/>
              </a:srgbClr>
            </a:outerShdw>
          </a:effectLst>
        </p:spPr>
        <p:txBody>
          <a:bodyPr vert="horz" rot="0" anchor="ctr" wrap="square" tIns="45720" lIns="91440" bIns="45720" rIns="91440">
            <a:prstTxWarp prst="textNoShape">
              <a:avLst/>
            </a:prstTxWarp>
            <a:normAutofit/>
          </a:bodyPr>
          <a:p>
            <a:pPr algn="ctr" marL="0"/>
          </a:p>
        </p:txBody>
      </p:sp>
      <p:sp>
        <p:nvSpPr>
          <p:cNvPr name="TextBox 10" id="10"/>
          <p:cNvSpPr txBox="true"/>
          <p:nvPr/>
        </p:nvSpPr>
        <p:spPr>
          <a:xfrm>
            <a:off x="2736876" y="3578125"/>
            <a:ext cx="7027610" cy="52322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Rising awareness of data privacy breaches and algorithmic bias amplifies the demand for ethical practices in data handling.</a:t>
            </a:r>
            <a:endParaRPr lang="en-US" sz="1100"/>
          </a:p>
        </p:txBody>
      </p:sp>
      <p:sp>
        <p:nvSpPr>
          <p:cNvPr name="TextBox 11" id="11"/>
          <p:cNvSpPr txBox="true"/>
          <p:nvPr/>
        </p:nvSpPr>
        <p:spPr>
          <a:xfrm>
            <a:off x="2736876" y="3227316"/>
            <a:ext cx="7027610" cy="338554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en-US" b="true" i="false" sz="1600" baseline="0" u="none">
                <a:solidFill>
                  <a:srgbClr val="000000"/>
                </a:solidFill>
                <a:latin typeface="Arial"/>
                <a:ea typeface="Arial"/>
              </a:rPr>
              <a:t>Public Awareness</a:t>
            </a:r>
            <a:endParaRPr lang="en-US" sz="1100"/>
          </a:p>
        </p:txBody>
      </p:sp>
      <p:grpSp>
        <p:nvGrpSpPr>
          <p:cNvPr name="Group 12" id="12"/>
          <p:cNvGrpSpPr/>
          <p:nvPr/>
        </p:nvGrpSpPr>
        <p:grpSpPr>
          <a:xfrm>
            <a:off x="1914810" y="3445131"/>
            <a:ext cx="320857" cy="320856"/>
            <a:chOff x="4669386" y="2794007"/>
            <a:chExt cx="444222" cy="444220"/>
          </a:xfrm>
        </p:grpSpPr>
        <p:sp>
          <p:nvSpPr>
            <p:cNvPr name="AutoShape 13" id="13"/>
            <p:cNvSpPr/>
            <p:nvPr/>
          </p:nvSpPr>
          <p:spPr>
            <a:xfrm>
              <a:off x="4669386" y="2794007"/>
              <a:ext cx="444222" cy="444220"/>
            </a:xfrm>
            <a:prstGeom prst="roundRect">
              <a:avLst/>
            </a:prstGeom>
            <a:solidFill>
              <a:schemeClr val="accent2"/>
            </a:solidFill>
            <a:ln cap="rnd" cmpd="sng">
              <a:prstDash val="solid"/>
            </a:ln>
            <a:effectLst>
              <a:outerShdw algn="ctr" blurRad="254000" dist="127000" rotWithShape="false">
                <a:schemeClr val="accent2">
                  <a:alpha val="32000"/>
                </a:schemeClr>
              </a:outerShdw>
            </a:effectLst>
          </p:spPr>
          <p:txBody>
            <a:bodyPr vert="horz" rot="0" anchor="ctr" wrap="square" tIns="45720" lIns="91440" bIns="45720" rIns="91440">
              <a:prstTxWarp prst="textNoShape">
                <a:avLst/>
              </a:prstTxWarp>
              <a:normAutofit/>
            </a:bodyPr>
            <a:p>
              <a:pPr algn="ctr" marL="0"/>
            </a:p>
          </p:txBody>
        </p:sp>
        <p:sp>
          <p:nvSpPr>
            <p:cNvPr name="Freeform 14" id="14"/>
            <p:cNvSpPr/>
            <p:nvPr/>
          </p:nvSpPr>
          <p:spPr>
            <a:xfrm>
              <a:off x="4788717" y="2930551"/>
              <a:ext cx="205561" cy="171132"/>
            </a:xfrm>
            <a:custGeom>
              <a:avLst/>
              <a:gdLst/>
              <a:ahLst/>
              <a:cxnLst/>
              <a:rect r="r" b="b" t="t" l="l"/>
              <a:pathLst>
                <a:path w="526297" h="438150" stroke="true" fill="norm" extrusionOk="true">
                  <a:moveTo>
                    <a:pt x="483573" y="133971"/>
                  </a:moveTo>
                  <a:cubicBezTo>
                    <a:pt x="507957" y="133971"/>
                    <a:pt x="527674" y="153688"/>
                    <a:pt x="527674" y="178072"/>
                  </a:cubicBezTo>
                  <a:cubicBezTo>
                    <a:pt x="527674" y="179215"/>
                    <a:pt x="527674" y="180358"/>
                    <a:pt x="527579" y="181501"/>
                  </a:cubicBezTo>
                  <a:lnTo>
                    <a:pt x="514244" y="355237"/>
                  </a:lnTo>
                  <a:cubicBezTo>
                    <a:pt x="513101" y="370096"/>
                    <a:pt x="500718" y="381621"/>
                    <a:pt x="485764" y="381621"/>
                  </a:cubicBezTo>
                  <a:lnTo>
                    <a:pt x="454998" y="381621"/>
                  </a:lnTo>
                  <a:lnTo>
                    <a:pt x="454998" y="438771"/>
                  </a:lnTo>
                  <a:lnTo>
                    <a:pt x="435948" y="438771"/>
                  </a:lnTo>
                  <a:lnTo>
                    <a:pt x="435948" y="381621"/>
                  </a:lnTo>
                  <a:lnTo>
                    <a:pt x="93048" y="381621"/>
                  </a:lnTo>
                  <a:lnTo>
                    <a:pt x="93048" y="438771"/>
                  </a:lnTo>
                  <a:lnTo>
                    <a:pt x="73998" y="438771"/>
                  </a:lnTo>
                  <a:lnTo>
                    <a:pt x="73998" y="381621"/>
                  </a:lnTo>
                  <a:lnTo>
                    <a:pt x="43328" y="381621"/>
                  </a:lnTo>
                  <a:cubicBezTo>
                    <a:pt x="28373" y="381621"/>
                    <a:pt x="15991" y="370096"/>
                    <a:pt x="14848" y="355237"/>
                  </a:cubicBezTo>
                  <a:lnTo>
                    <a:pt x="1513" y="181501"/>
                  </a:lnTo>
                  <a:cubicBezTo>
                    <a:pt x="-392" y="157212"/>
                    <a:pt x="17801" y="135971"/>
                    <a:pt x="42089" y="134162"/>
                  </a:cubicBezTo>
                  <a:cubicBezTo>
                    <a:pt x="43232" y="134066"/>
                    <a:pt x="44375" y="134066"/>
                    <a:pt x="45518" y="134066"/>
                  </a:cubicBezTo>
                  <a:cubicBezTo>
                    <a:pt x="73141" y="134066"/>
                    <a:pt x="96858" y="153688"/>
                    <a:pt x="101906" y="180834"/>
                  </a:cubicBezTo>
                  <a:lnTo>
                    <a:pt x="121623" y="286371"/>
                  </a:lnTo>
                  <a:lnTo>
                    <a:pt x="407373" y="286371"/>
                  </a:lnTo>
                  <a:lnTo>
                    <a:pt x="427185" y="180739"/>
                  </a:lnTo>
                  <a:cubicBezTo>
                    <a:pt x="432233" y="153592"/>
                    <a:pt x="455951" y="133971"/>
                    <a:pt x="483573" y="133971"/>
                  </a:cubicBezTo>
                  <a:close/>
                  <a:moveTo>
                    <a:pt x="416898" y="621"/>
                  </a:moveTo>
                  <a:cubicBezTo>
                    <a:pt x="453760" y="621"/>
                    <a:pt x="483573" y="30434"/>
                    <a:pt x="483573" y="67296"/>
                  </a:cubicBezTo>
                  <a:lnTo>
                    <a:pt x="483573" y="115397"/>
                  </a:lnTo>
                  <a:cubicBezTo>
                    <a:pt x="481192" y="115112"/>
                    <a:pt x="478811" y="114921"/>
                    <a:pt x="476429" y="114921"/>
                  </a:cubicBezTo>
                  <a:cubicBezTo>
                    <a:pt x="445473" y="114921"/>
                    <a:pt x="418803" y="136448"/>
                    <a:pt x="412040" y="166451"/>
                  </a:cubicBezTo>
                  <a:lnTo>
                    <a:pt x="411564" y="168737"/>
                  </a:lnTo>
                  <a:lnTo>
                    <a:pt x="393086" y="267321"/>
                  </a:lnTo>
                  <a:lnTo>
                    <a:pt x="135911" y="267321"/>
                  </a:lnTo>
                  <a:lnTo>
                    <a:pt x="117432" y="168737"/>
                  </a:lnTo>
                  <a:cubicBezTo>
                    <a:pt x="111622" y="137495"/>
                    <a:pt x="84285" y="114921"/>
                    <a:pt x="52567" y="114921"/>
                  </a:cubicBezTo>
                  <a:lnTo>
                    <a:pt x="54948" y="67296"/>
                  </a:lnTo>
                  <a:cubicBezTo>
                    <a:pt x="54948" y="30434"/>
                    <a:pt x="84761" y="621"/>
                    <a:pt x="121623" y="621"/>
                  </a:cubicBezTo>
                  <a:lnTo>
                    <a:pt x="416898" y="62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vert="horz" anchor="t" tIns="45720" lIns="91440" bIns="45720" rIns="91440">
              <a:normAutofit/>
            </a:bodyPr>
            <a:p>
              <a:pPr algn="l" marL="0"/>
            </a:p>
          </p:txBody>
        </p:sp>
      </p:grpSp>
      <p:sp>
        <p:nvSpPr>
          <p:cNvPr name="AutoShape 15" id="15"/>
          <p:cNvSpPr/>
          <p:nvPr/>
        </p:nvSpPr>
        <p:spPr>
          <a:xfrm>
            <a:off x="1567878" y="4616249"/>
            <a:ext cx="8870529" cy="1378175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 cap="rnd" cmpd="sng">
            <a:prstDash val="solid"/>
          </a:ln>
          <a:effectLst>
            <a:outerShdw algn="l" blurRad="406400" dist="101600" rotWithShape="false">
              <a:srgbClr val="FFFFFF">
                <a:alpha val="20000"/>
                <a:lumMod val="65000"/>
              </a:srgbClr>
            </a:outerShdw>
          </a:effectLst>
        </p:spPr>
        <p:txBody>
          <a:bodyPr vert="horz" rot="0" anchor="ctr" wrap="square" tIns="45720" lIns="91440" bIns="45720" rIns="91440">
            <a:prstTxWarp prst="textNoShape">
              <a:avLst/>
            </a:prstTxWarp>
            <a:normAutofit/>
          </a:bodyPr>
          <a:p>
            <a:pPr algn="ctr" marL="0"/>
          </a:p>
        </p:txBody>
      </p:sp>
      <p:sp>
        <p:nvSpPr>
          <p:cNvPr name="TextBox 16" id="16"/>
          <p:cNvSpPr txBox="true"/>
          <p:nvPr/>
        </p:nvSpPr>
        <p:spPr>
          <a:xfrm>
            <a:off x="2736876" y="5225552"/>
            <a:ext cx="7027610" cy="523220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Ethical data handling is crucial for maintaining public trust and ensuring organizational reputation in the data age.</a:t>
            </a:r>
            <a:endParaRPr lang="en-US" sz="1100"/>
          </a:p>
        </p:txBody>
      </p:sp>
      <p:sp>
        <p:nvSpPr>
          <p:cNvPr name="TextBox 17" id="17"/>
          <p:cNvSpPr txBox="true"/>
          <p:nvPr/>
        </p:nvSpPr>
        <p:spPr>
          <a:xfrm>
            <a:off x="2736876" y="4874743"/>
            <a:ext cx="7027610" cy="338554"/>
          </a:xfrm>
          <a:prstGeom prst="rect">
            <a:avLst/>
          </a:prstGeom>
          <a:noFill/>
        </p:spPr>
        <p:txBody>
          <a:bodyPr anchor="t" rtlCol="false" vert="horz" wrap="square" tIns="45720" lIns="91440" bIns="45720" rIns="91440">
            <a:spAutoFit/>
          </a:bodyPr>
          <a:lstStyle/>
          <a:p>
            <a:pPr algn="l" marL="0">
              <a:defRPr/>
            </a:pPr>
            <a:r>
              <a:rPr lang="en-US" b="true" i="false" sz="1600" baseline="0" u="none">
                <a:solidFill>
                  <a:srgbClr val="000000"/>
                </a:solidFill>
                <a:latin typeface="Arial"/>
                <a:ea typeface="Arial"/>
              </a:rPr>
              <a:t>Trust and Reputation</a:t>
            </a:r>
            <a:endParaRPr lang="en-US" sz="1100"/>
          </a:p>
        </p:txBody>
      </p:sp>
      <p:grpSp>
        <p:nvGrpSpPr>
          <p:cNvPr name="Group 18" id="18"/>
          <p:cNvGrpSpPr/>
          <p:nvPr/>
        </p:nvGrpSpPr>
        <p:grpSpPr>
          <a:xfrm>
            <a:off x="1914811" y="5065124"/>
            <a:ext cx="320857" cy="320856"/>
            <a:chOff x="5472389" y="2794007"/>
            <a:chExt cx="444222" cy="444220"/>
          </a:xfrm>
        </p:grpSpPr>
        <p:sp>
          <p:nvSpPr>
            <p:cNvPr name="AutoShape 19" id="19"/>
            <p:cNvSpPr/>
            <p:nvPr/>
          </p:nvSpPr>
          <p:spPr>
            <a:xfrm>
              <a:off x="5472389" y="2794007"/>
              <a:ext cx="444222" cy="444220"/>
            </a:xfrm>
            <a:prstGeom prst="roundRect">
              <a:avLst/>
            </a:prstGeom>
            <a:solidFill>
              <a:schemeClr val="accent5"/>
            </a:solidFill>
            <a:ln cap="rnd" cmpd="sng">
              <a:prstDash val="solid"/>
            </a:ln>
            <a:effectLst>
              <a:outerShdw algn="ctr" blurRad="254000" dist="127000" rotWithShape="false">
                <a:schemeClr val="accent5">
                  <a:alpha val="32000"/>
                </a:schemeClr>
              </a:outerShdw>
            </a:effectLst>
          </p:spPr>
          <p:txBody>
            <a:bodyPr vert="horz" rot="0" anchor="ctr" wrap="square" tIns="45720" lIns="91440" bIns="45720" rIns="91440">
              <a:prstTxWarp prst="textNoShape">
                <a:avLst/>
              </a:prstTxWarp>
              <a:normAutofit/>
            </a:bodyPr>
            <a:p>
              <a:pPr algn="ctr" marL="0"/>
            </a:p>
          </p:txBody>
        </p:sp>
        <p:sp>
          <p:nvSpPr>
            <p:cNvPr name="Freeform 20" id="20"/>
            <p:cNvSpPr/>
            <p:nvPr/>
          </p:nvSpPr>
          <p:spPr>
            <a:xfrm>
              <a:off x="5591719" y="2922514"/>
              <a:ext cx="205561" cy="187207"/>
            </a:xfrm>
            <a:custGeom>
              <a:avLst/>
              <a:gdLst/>
              <a:ahLst/>
              <a:cxnLst/>
              <a:rect r="r" b="b" t="t" l="l"/>
              <a:pathLst>
                <a:path w="533400" h="485775" stroke="true" fill="norm" extrusionOk="true">
                  <a:moveTo>
                    <a:pt x="125329" y="229221"/>
                  </a:moveTo>
                  <a:lnTo>
                    <a:pt x="125329" y="276846"/>
                  </a:lnTo>
                  <a:lnTo>
                    <a:pt x="144379" y="276846"/>
                  </a:lnTo>
                  <a:lnTo>
                    <a:pt x="144379" y="229221"/>
                  </a:lnTo>
                  <a:lnTo>
                    <a:pt x="392029" y="229221"/>
                  </a:lnTo>
                  <a:lnTo>
                    <a:pt x="392029" y="276846"/>
                  </a:lnTo>
                  <a:lnTo>
                    <a:pt x="411079" y="276846"/>
                  </a:lnTo>
                  <a:lnTo>
                    <a:pt x="411079" y="229221"/>
                  </a:lnTo>
                  <a:lnTo>
                    <a:pt x="534904" y="229221"/>
                  </a:lnTo>
                  <a:lnTo>
                    <a:pt x="534904" y="457821"/>
                  </a:lnTo>
                  <a:cubicBezTo>
                    <a:pt x="534904" y="473632"/>
                    <a:pt x="522141" y="486396"/>
                    <a:pt x="506329" y="486396"/>
                  </a:cubicBezTo>
                  <a:lnTo>
                    <a:pt x="30079" y="486396"/>
                  </a:lnTo>
                  <a:cubicBezTo>
                    <a:pt x="14267" y="486396"/>
                    <a:pt x="1504" y="473632"/>
                    <a:pt x="1504" y="457821"/>
                  </a:cubicBezTo>
                  <a:lnTo>
                    <a:pt x="1504" y="229221"/>
                  </a:lnTo>
                  <a:lnTo>
                    <a:pt x="125329" y="229221"/>
                  </a:lnTo>
                  <a:close/>
                  <a:moveTo>
                    <a:pt x="372979" y="621"/>
                  </a:moveTo>
                  <a:cubicBezTo>
                    <a:pt x="393363" y="621"/>
                    <a:pt x="410031" y="16623"/>
                    <a:pt x="411079" y="36816"/>
                  </a:cubicBezTo>
                  <a:lnTo>
                    <a:pt x="411079" y="38721"/>
                  </a:lnTo>
                  <a:lnTo>
                    <a:pt x="411079" y="114921"/>
                  </a:lnTo>
                  <a:lnTo>
                    <a:pt x="506329" y="114921"/>
                  </a:lnTo>
                  <a:cubicBezTo>
                    <a:pt x="522141" y="114921"/>
                    <a:pt x="534904" y="127685"/>
                    <a:pt x="534904" y="143496"/>
                  </a:cubicBezTo>
                  <a:lnTo>
                    <a:pt x="534904" y="210171"/>
                  </a:lnTo>
                  <a:lnTo>
                    <a:pt x="1504" y="210171"/>
                  </a:lnTo>
                  <a:lnTo>
                    <a:pt x="1504" y="143496"/>
                  </a:lnTo>
                  <a:cubicBezTo>
                    <a:pt x="1504" y="127685"/>
                    <a:pt x="14267" y="114921"/>
                    <a:pt x="30079" y="114921"/>
                  </a:cubicBezTo>
                  <a:lnTo>
                    <a:pt x="125329" y="114921"/>
                  </a:lnTo>
                  <a:lnTo>
                    <a:pt x="125329" y="38721"/>
                  </a:lnTo>
                  <a:cubicBezTo>
                    <a:pt x="125329" y="18337"/>
                    <a:pt x="141331" y="1669"/>
                    <a:pt x="161524" y="621"/>
                  </a:cubicBezTo>
                  <a:lnTo>
                    <a:pt x="163429" y="621"/>
                  </a:lnTo>
                  <a:lnTo>
                    <a:pt x="372979" y="621"/>
                  </a:lnTo>
                  <a:close/>
                  <a:moveTo>
                    <a:pt x="372979" y="19671"/>
                  </a:moveTo>
                  <a:lnTo>
                    <a:pt x="163429" y="19671"/>
                  </a:lnTo>
                  <a:cubicBezTo>
                    <a:pt x="153428" y="19671"/>
                    <a:pt x="145141" y="27482"/>
                    <a:pt x="144474" y="37292"/>
                  </a:cubicBezTo>
                  <a:lnTo>
                    <a:pt x="144379" y="38721"/>
                  </a:lnTo>
                  <a:lnTo>
                    <a:pt x="144379" y="114921"/>
                  </a:lnTo>
                  <a:lnTo>
                    <a:pt x="392029" y="114921"/>
                  </a:lnTo>
                  <a:lnTo>
                    <a:pt x="392029" y="38721"/>
                  </a:lnTo>
                  <a:cubicBezTo>
                    <a:pt x="392029" y="29196"/>
                    <a:pt x="384981" y="21290"/>
                    <a:pt x="375836" y="19862"/>
                  </a:cubicBezTo>
                  <a:lnTo>
                    <a:pt x="374408" y="19671"/>
                  </a:lnTo>
                  <a:lnTo>
                    <a:pt x="372979" y="1967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vert="horz" anchor="t" tIns="45720" lIns="91440" bIns="45720" rIns="91440">
              <a:normAutofit/>
            </a:bodyPr>
            <a:p>
              <a:pPr algn="l" marL="0"/>
            </a:p>
          </p:txBody>
        </p:sp>
      </p:grpSp>
      <p:cxnSp>
        <p:nvCxnSpPr>
          <p:cNvPr name="Connector 21" id="21"/>
          <p:cNvCxnSpPr/>
          <p:nvPr/>
        </p:nvCxnSpPr>
        <p:spPr>
          <a:xfrm>
            <a:off x="1162436" y="1278363"/>
            <a:ext cx="0" cy="4918791"/>
          </a:xfrm>
          <a:prstGeom prst="line">
            <a:avLst/>
          </a:prstGeom>
          <a:ln w="6350" cap="flat" cmpd="sng">
            <a:solidFill>
              <a:srgbClr val="F0F0F0">
                <a:lumMod val="90000"/>
              </a:srgbClr>
            </a:solidFill>
            <a:prstDash val="solid"/>
          </a:ln>
        </p:spPr>
      </p:cxnSp>
      <p:sp>
        <p:nvSpPr>
          <p:cNvPr name="AutoShape 22" id="22"/>
          <p:cNvSpPr/>
          <p:nvPr/>
        </p:nvSpPr>
        <p:spPr>
          <a:xfrm>
            <a:off x="1085179" y="1908372"/>
            <a:ext cx="154515" cy="154515"/>
          </a:xfrm>
          <a:prstGeom prst="roundRect">
            <a:avLst/>
          </a:prstGeom>
          <a:solidFill>
            <a:schemeClr val="accent3"/>
          </a:solidFill>
          <a:ln cap="rnd" cmpd="sng">
            <a:prstDash val="solid"/>
          </a:ln>
          <a:effectLst>
            <a:outerShdw algn="ctr" blurRad="254000" dist="127000" rotWithShape="false">
              <a:schemeClr val="accent3">
                <a:alpha val="32000"/>
              </a:schemeClr>
            </a:outerShdw>
          </a:effectLst>
        </p:spPr>
        <p:txBody>
          <a:bodyPr vert="horz" rot="0" anchor="ctr" wrap="square" tIns="45720" lIns="91440" bIns="45720" rIns="91440">
            <a:prstTxWarp prst="textNoShape">
              <a:avLst/>
            </a:prstTxWarp>
            <a:normAutofit/>
          </a:bodyPr>
          <a:p>
            <a:pPr algn="ctr" marL="0"/>
          </a:p>
        </p:txBody>
      </p:sp>
      <p:sp>
        <p:nvSpPr>
          <p:cNvPr name="AutoShape 23" id="23"/>
          <p:cNvSpPr/>
          <p:nvPr/>
        </p:nvSpPr>
        <p:spPr>
          <a:xfrm>
            <a:off x="1085179" y="3540354"/>
            <a:ext cx="154515" cy="154515"/>
          </a:xfrm>
          <a:prstGeom prst="roundRect">
            <a:avLst/>
          </a:prstGeom>
          <a:solidFill>
            <a:schemeClr val="accent2"/>
          </a:solidFill>
          <a:ln cap="rnd" cmpd="sng">
            <a:prstDash val="solid"/>
          </a:ln>
          <a:effectLst>
            <a:outerShdw algn="ctr" blurRad="254000" dist="127000" rotWithShape="false">
              <a:schemeClr val="accent2">
                <a:alpha val="32000"/>
              </a:schemeClr>
            </a:outerShdw>
          </a:effectLst>
        </p:spPr>
        <p:txBody>
          <a:bodyPr vert="horz" rot="0" anchor="ctr" wrap="square" tIns="45720" lIns="91440" bIns="45720" rIns="91440">
            <a:prstTxWarp prst="textNoShape">
              <a:avLst/>
            </a:prstTxWarp>
            <a:normAutofit/>
          </a:bodyPr>
          <a:p>
            <a:pPr algn="ctr" marL="0"/>
          </a:p>
        </p:txBody>
      </p:sp>
      <p:sp>
        <p:nvSpPr>
          <p:cNvPr name="AutoShape 24" id="24"/>
          <p:cNvSpPr/>
          <p:nvPr/>
        </p:nvSpPr>
        <p:spPr>
          <a:xfrm>
            <a:off x="1085179" y="5172335"/>
            <a:ext cx="154515" cy="154515"/>
          </a:xfrm>
          <a:prstGeom prst="roundRect">
            <a:avLst/>
          </a:prstGeom>
          <a:solidFill>
            <a:schemeClr val="accent5"/>
          </a:solidFill>
          <a:ln cap="rnd" cmpd="sng">
            <a:prstDash val="solid"/>
          </a:ln>
          <a:effectLst>
            <a:outerShdw algn="ctr" blurRad="254000" dist="127000" rotWithShape="false">
              <a:schemeClr val="accent5">
                <a:alpha val="32000"/>
              </a:schemeClr>
            </a:outerShdw>
          </a:effectLst>
        </p:spPr>
        <p:txBody>
          <a:bodyPr vert="horz" rot="0" anchor="ctr" wrap="square" tIns="45720" lIns="91440" bIns="45720" rIns="91440">
            <a:prstTxWarp prst="textNoShape">
              <a:avLst/>
            </a:prstTxWarp>
            <a:normAutofit/>
          </a:bodyPr>
          <a:p>
            <a:pPr algn="ctr" marL="0"/>
          </a:p>
        </p:txBody>
      </p:sp>
    </p:spTree>
  </p:cSld>
  <p:clrMapOvr>
    <a:masterClrMapping/>
  </p:clrMapOvr>
  <p:transition spd="slow">
    <p:blinds dir="horz"/>
  </p:transition>
  <p:timing>
    <p:tnLst>
      <p:par>
        <p:cTn id="8965" dur="indefinite" repeatCount="1000" spd="100%" accel="0%" decel="0%" restart="never" nodeType="tmRoot">
          <p:childTnLst>
            <p:seq concurrent="true" nextAc="seek">
              <p:cTn id="8966" dur="indefinite" repeatCount="1000" spd="100%" accel="0%" decel="0%" nodeType="mainSeq">
                <p:childTnLst>
                  <p:par>
                    <p:cTn id="8967" repeatCount="1000" spd="100%" accel="0%" decel="0%" fill="hold">
                      <p:stCondLst>
                        <p:cond delay="indefinite"/>
                        <p:cond evt="onBegin" delay="0">
                          <p:tn val="8966"/>
                        </p:cond>
                      </p:stCondLst>
                      <p:childTnLst>
                        <p:par>
                          <p:cTn id="896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8969" presetID="22" presetClass="entr" presetSubtype="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ipe(left)" transition="in">
                                      <p:cBhvr>
                                        <p:cTn id="8970" dur="5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71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7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8973" presetID="49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975" dur="1000" repeatCount="1000" spd="100%" accel="0%" decel="0%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76" dur="1000" repeatCount="1000" spd="100%" accel="0%" decel="0%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77" dur="1000" repeatCount="1000" spd="100%" accel="0%" decel="0%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36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8974" dur="1000" repeatCount="1000" spd="100%" accel="0%" decel="0%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78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7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8980" presetID="35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982" dur="1000" repeatCount="1000" spd="100%" accel="0%" decel="0%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72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83" dur="1000" repeatCount="1000" spd="100%" accel="0%" decel="0%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84" dur="1000" repeatCount="1000" spd="100%" accel="0%" decel="0%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8981" dur="1000" repeatCount="1000" spd="100%" accel="0%" decel="0%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85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8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8987" presetID="22" presetClass="entr" presetSubtype="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ipe(up)" transition="in">
                                      <p:cBhvr>
                                        <p:cTn id="8988" dur="500" repeatCount="1000" spd="100%" accel="0%" decel="0%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89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9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8991" presetID="58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993" dur="10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*2.5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94" dur="10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95" dur="10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96" dur="10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8992" dur="1000" repeatCount="1000" spd="100%" accel="0%" decel="0%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97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9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8999" presetID="22" presetClass="entr" presetSubtype="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ipe(left)" transition="in">
                                      <p:cBhvr>
                                        <p:cTn id="9000" dur="500" repeatCount="1000" spd="100%" accel="0%" decel="0%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01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02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9003" presetID="18" presetClass="entr" presetSubtype="6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strips(downRight)" transition="in">
                                      <p:cBhvr>
                                        <p:cTn id="9004" dur="500" repeatCount="1000" spd="100%" accel="0%" decel="0%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05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Defining Data Ethics</a:t>
            </a:r>
          </a:p>
        </p:txBody>
      </p:sp>
      <p:sp>
        <p:nvSpPr>
          <p:cNvPr name="AutoShape 3" id="3"/>
          <p:cNvSpPr/>
          <p:nvPr/>
        </p:nvSpPr>
        <p:spPr>
          <a:xfrm>
            <a:off x="7825736" y="1037549"/>
            <a:ext cx="3714191" cy="5202914"/>
          </a:xfrm>
          <a:prstGeom prst="roundRect">
            <a:avLst>
              <a:gd name="adj" fmla="val 0"/>
            </a:avLst>
          </a:prstGeom>
          <a:blipFill>
            <a:blip r:embed="rId2"/>
            <a:srcRect/>
            <a:stretch>
              <a:fillRect t="0" l="-5323" b="0" r="-5274"/>
            </a:stretch>
          </a:blipFill>
          <a:ln cap="flat">
            <a:prstDash val="solid"/>
          </a:ln>
        </p:spPr>
        <p:txBody>
          <a:bodyPr vert="horz" rot="0" anchor="ctr" wrap="square" tIns="45720" lIns="91440" bIns="45720" rIns="91440">
            <a:prstTxWarp prst="textNoShape">
              <a:avLst/>
            </a:prstTxWarp>
            <a:noAutofit/>
          </a:bodyPr>
          <a:p>
            <a:pPr algn="ctr" marL="0"/>
          </a:p>
        </p:txBody>
      </p:sp>
      <p:sp>
        <p:nvSpPr>
          <p:cNvPr name="AutoShape 4" id="4"/>
          <p:cNvSpPr/>
          <p:nvPr/>
        </p:nvSpPr>
        <p:spPr>
          <a:xfrm>
            <a:off x="801385" y="3687570"/>
            <a:ext cx="3577446" cy="2561315"/>
          </a:xfrm>
          <a:prstGeom prst="rect">
            <a:avLst/>
          </a:prstGeom>
          <a:solidFill>
            <a:schemeClr val="accent1"/>
          </a:solidFill>
          <a:ln cap="flat" cmpd="sng">
            <a:prstDash val="solid"/>
          </a:ln>
        </p:spPr>
        <p:txBody>
          <a:bodyPr vert="horz" anchor="ctr" anchorCtr="true" tIns="45720" lIns="91440" bIns="45720" rIns="91440">
            <a:normAutofit/>
          </a:bodyPr>
          <a:p>
            <a:pPr algn="l" marL="0"/>
          </a:p>
        </p:txBody>
      </p:sp>
      <p:sp>
        <p:nvSpPr>
          <p:cNvPr name="AutoShape 5" id="5"/>
          <p:cNvSpPr/>
          <p:nvPr/>
        </p:nvSpPr>
        <p:spPr>
          <a:xfrm>
            <a:off x="1611176" y="3893003"/>
            <a:ext cx="2738268" cy="338554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anchor="b" wrap="square" tIns="45720" lIns="91440" bIns="45720" rIns="91440">
            <a:spAutoFit/>
          </a:bodyPr>
          <a:p>
            <a:pPr algn="l" marL="0"/>
            <a:r>
              <a:rPr lang="zh-CN" b="true" i="false" sz="1600" baseline="0" u="none" altLang="en-US">
                <a:solidFill>
                  <a:srgbClr val="FFFFFF"/>
                </a:solidFill>
                <a:latin typeface="微软雅黑"/>
                <a:ea typeface="微软雅黑"/>
              </a:rPr>
              <a:t>Guiding Principles</a:t>
            </a:r>
          </a:p>
        </p:txBody>
      </p:sp>
      <p:sp>
        <p:nvSpPr>
          <p:cNvPr name="AutoShape 6" id="6"/>
          <p:cNvSpPr/>
          <p:nvPr/>
        </p:nvSpPr>
        <p:spPr>
          <a:xfrm>
            <a:off x="1611175" y="4240406"/>
            <a:ext cx="2722916" cy="933450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30000"/>
              </a:lnSpc>
            </a:pPr>
            <a:r>
              <a:rPr lang="en-US" b="false" i="false" sz="1400" baseline="0" u="none">
                <a:solidFill>
                  <a:srgbClr val="FFFFFF"/>
                </a:solidFill>
                <a:latin typeface="Arial"/>
                <a:ea typeface="Arial"/>
              </a:rPr>
              <a:t>Data ethics involves a set of moral principles that govern the collection, use, dissemination and analysis of data.</a:t>
            </a:r>
          </a:p>
        </p:txBody>
      </p:sp>
      <p:sp>
        <p:nvSpPr>
          <p:cNvPr name="TextBox 7" id="7"/>
          <p:cNvSpPr txBox="true"/>
          <p:nvPr/>
        </p:nvSpPr>
        <p:spPr>
          <a:xfrm>
            <a:off x="987530" y="3870397"/>
            <a:ext cx="540000" cy="540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  <p:txBody>
          <a:bodyPr anchor="ctr" rtlCol="false" vert="horz" wrap="none" tIns="45720" lIns="91440" bIns="45720" rIns="91440">
            <a:noAutofit/>
          </a:bodyPr>
          <a:lstStyle/>
          <a:p>
            <a:pPr algn="ctr" marL="0">
              <a:defRPr/>
            </a:pPr>
            <a:r>
              <a:rPr lang="en-US" b="true" i="false" sz="2000" baseline="0" u="none">
                <a:solidFill>
                  <a:schemeClr val="accent1"/>
                </a:solidFill>
                <a:latin typeface="Arial"/>
                <a:ea typeface="Arial"/>
              </a:rPr>
              <a:t>01</a:t>
            </a:r>
            <a:endParaRPr lang="en-US" sz="1100"/>
          </a:p>
        </p:txBody>
      </p:sp>
      <p:sp>
        <p:nvSpPr>
          <p:cNvPr name="AutoShape 8" id="8"/>
          <p:cNvSpPr/>
          <p:nvPr/>
        </p:nvSpPr>
        <p:spPr>
          <a:xfrm>
            <a:off x="4433822" y="1037549"/>
            <a:ext cx="3308269" cy="2604665"/>
          </a:xfrm>
          <a:prstGeom prst="rect">
            <a:avLst/>
          </a:prstGeom>
          <a:solidFill>
            <a:srgbClr val="768394">
              <a:alpha val="20000"/>
            </a:srgbClr>
          </a:solidFill>
          <a:ln cap="flat" cmpd="sng">
            <a:prstDash val="solid"/>
          </a:ln>
        </p:spPr>
        <p:txBody>
          <a:bodyPr vert="horz" anchor="ctr" anchorCtr="true" tIns="45720" lIns="180000" bIns="45720" rIns="180000">
            <a:normAutofit/>
          </a:bodyPr>
          <a:p>
            <a:pPr algn="l" marL="0"/>
          </a:p>
        </p:txBody>
      </p:sp>
      <p:sp>
        <p:nvSpPr>
          <p:cNvPr name="AutoShape 9" id="9"/>
          <p:cNvSpPr/>
          <p:nvPr/>
        </p:nvSpPr>
        <p:spPr>
          <a:xfrm>
            <a:off x="5160211" y="1190130"/>
            <a:ext cx="2479970" cy="338554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anchor="b" wrap="square" tIns="45720" lIns="91440" bIns="45720" rIns="91440">
            <a:spAutoFit/>
          </a:bodyPr>
          <a:p>
            <a:pPr algn="l" marL="0"/>
            <a:r>
              <a:rPr lang="zh-CN" b="true" i="false" sz="16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Key Concepts</a:t>
            </a:r>
          </a:p>
        </p:txBody>
      </p:sp>
      <p:sp>
        <p:nvSpPr>
          <p:cNvPr name="AutoShape 10" id="10"/>
          <p:cNvSpPr/>
          <p:nvPr/>
        </p:nvSpPr>
        <p:spPr>
          <a:xfrm>
            <a:off x="5160210" y="1537533"/>
            <a:ext cx="2479970" cy="933450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30000"/>
              </a:lnSpc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Key ethical considerations in data science include fairness, accountability, transparency, and data privacy.</a:t>
            </a:r>
          </a:p>
        </p:txBody>
      </p:sp>
      <p:sp>
        <p:nvSpPr>
          <p:cNvPr name="TextBox 11" id="11"/>
          <p:cNvSpPr txBox="true"/>
          <p:nvPr/>
        </p:nvSpPr>
        <p:spPr>
          <a:xfrm>
            <a:off x="4536565" y="1167524"/>
            <a:ext cx="540000" cy="540000"/>
          </a:xfrm>
          <a:prstGeom prst="roundRect">
            <a:avLst>
              <a:gd name="adj" fmla="val 50000"/>
            </a:avLst>
          </a:prstGeom>
          <a:solidFill>
            <a:srgbClr val="768394"/>
          </a:solidFill>
        </p:spPr>
        <p:txBody>
          <a:bodyPr anchor="ctr" rtlCol="false" vert="horz" wrap="none" tIns="45720" lIns="91440" bIns="45720" rIns="91440">
            <a:noAutofit/>
          </a:bodyPr>
          <a:lstStyle/>
          <a:p>
            <a:pPr algn="ctr" marL="0">
              <a:defRPr/>
            </a:pPr>
            <a:r>
              <a:rPr lang="en-US" b="true" i="false" sz="2000" baseline="0" u="none">
                <a:solidFill>
                  <a:srgbClr val="FFFFFF"/>
                </a:solidFill>
                <a:latin typeface="Arial"/>
                <a:ea typeface="Arial"/>
              </a:rPr>
              <a:t>02</a:t>
            </a:r>
            <a:endParaRPr lang="en-US" sz="1100"/>
          </a:p>
        </p:txBody>
      </p:sp>
      <p:sp>
        <p:nvSpPr>
          <p:cNvPr name="AutoShape 12" id="12"/>
          <p:cNvSpPr/>
          <p:nvPr/>
        </p:nvSpPr>
        <p:spPr>
          <a:xfrm>
            <a:off x="4433822" y="3687571"/>
            <a:ext cx="3292183" cy="2604665"/>
          </a:xfrm>
          <a:prstGeom prst="rect">
            <a:avLst/>
          </a:prstGeom>
          <a:solidFill>
            <a:srgbClr val="768394">
              <a:alpha val="20000"/>
            </a:srgbClr>
          </a:solidFill>
          <a:ln cap="flat" cmpd="sng">
            <a:prstDash val="solid"/>
          </a:ln>
        </p:spPr>
        <p:txBody>
          <a:bodyPr vert="horz" anchor="ctr" anchorCtr="true" tIns="45720" lIns="180000" bIns="45720" rIns="180000">
            <a:normAutofit/>
          </a:bodyPr>
          <a:p>
            <a:pPr algn="l" marL="0"/>
          </a:p>
        </p:txBody>
      </p:sp>
      <p:sp>
        <p:nvSpPr>
          <p:cNvPr name="AutoShape 13" id="13"/>
          <p:cNvSpPr/>
          <p:nvPr/>
        </p:nvSpPr>
        <p:spPr>
          <a:xfrm>
            <a:off x="5160210" y="3893003"/>
            <a:ext cx="2479970" cy="338554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anchor="b" wrap="square" tIns="45720" lIns="91440" bIns="45720" rIns="91440">
            <a:spAutoFit/>
          </a:bodyPr>
          <a:p>
            <a:pPr algn="l" marL="0"/>
            <a:r>
              <a:rPr lang="zh-CN" b="true" i="false" sz="16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Regulatory Compliance</a:t>
            </a:r>
          </a:p>
        </p:txBody>
      </p:sp>
      <p:sp>
        <p:nvSpPr>
          <p:cNvPr name="AutoShape 14" id="14"/>
          <p:cNvSpPr/>
          <p:nvPr/>
        </p:nvSpPr>
        <p:spPr>
          <a:xfrm>
            <a:off x="5160209" y="4240406"/>
            <a:ext cx="2479970" cy="933450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30000"/>
              </a:lnSpc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Data ethics is crucial for adhering to laws and regulations such as GDPR, CCPA, which protect individual data rights.</a:t>
            </a:r>
          </a:p>
        </p:txBody>
      </p:sp>
      <p:sp>
        <p:nvSpPr>
          <p:cNvPr name="TextBox 15" id="15"/>
          <p:cNvSpPr txBox="true"/>
          <p:nvPr/>
        </p:nvSpPr>
        <p:spPr>
          <a:xfrm>
            <a:off x="4536564" y="3870397"/>
            <a:ext cx="540000" cy="540000"/>
          </a:xfrm>
          <a:prstGeom prst="roundRect">
            <a:avLst>
              <a:gd name="adj" fmla="val 50000"/>
            </a:avLst>
          </a:prstGeom>
          <a:solidFill>
            <a:srgbClr val="768394"/>
          </a:solidFill>
        </p:spPr>
        <p:txBody>
          <a:bodyPr anchor="ctr" rtlCol="false" vert="horz" wrap="none" tIns="45720" lIns="91440" bIns="45720" rIns="91440">
            <a:noAutofit/>
          </a:bodyPr>
          <a:lstStyle/>
          <a:p>
            <a:pPr algn="ctr" marL="0">
              <a:defRPr/>
            </a:pPr>
            <a:r>
              <a:rPr lang="en-US" b="true" i="false" sz="2000" baseline="0" u="none">
                <a:solidFill>
                  <a:srgbClr val="FFFFFF"/>
                </a:solidFill>
                <a:latin typeface="Arial"/>
                <a:ea typeface="Arial"/>
              </a:rPr>
              <a:t>03</a:t>
            </a:r>
            <a:endParaRPr lang="en-US" sz="1100"/>
          </a:p>
        </p:txBody>
      </p:sp>
    </p:spTree>
  </p:cSld>
  <p:clrMapOvr>
    <a:masterClrMapping/>
  </p:clrMapOvr>
  <p:transition spd="slow">
    <p:wipe dir="l"/>
  </p:transition>
  <p:timing>
    <p:tnLst>
      <p:par>
        <p:cTn id="10102" dur="indefinite" repeatCount="1000" spd="100%" accel="0%" decel="0%" restart="never" nodeType="tmRoot">
          <p:childTnLst>
            <p:seq concurrent="true" nextAc="seek">
              <p:cTn id="10103" dur="indefinite" repeatCount="1000" spd="100%" accel="0%" decel="0%" nodeType="mainSeq">
                <p:childTnLst>
                  <p:par>
                    <p:cTn id="10104" repeatCount="1000" spd="100%" accel="0%" decel="0%" fill="hold">
                      <p:stCondLst>
                        <p:cond delay="indefinite"/>
                        <p:cond evt="onBegin" delay="0">
                          <p:tn val="10103"/>
                        </p:cond>
                      </p:stCondLst>
                      <p:childTnLst>
                        <p:par>
                          <p:cTn id="1010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0106" presetID="40" presetClass="entr" presetSubtype="0" repeatCount="1000" spd="100%" decel="0%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10108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.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09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10107" dur="10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10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1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0112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13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1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0115" presetID="23" presetClass="entr" presetSubtype="27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116" dur="500" repeatCount="1000" spd="100%" accel="0%" decel="0%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2/3*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17" dur="500" repeatCount="1000" spd="100%" accel="0%" decel="0%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2/3*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18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1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0120" presetID="4" presetClass="entr" presetSubtype="3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ox(out)" transition="in">
                                      <p:cBhvr>
                                        <p:cTn id="10121" dur="1000" repeatCount="1000" spd="100%" accel="0%" decel="0%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22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2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0124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25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2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0127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28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2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0130" presetID="23" presetClass="entr" presetSubtype="28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131" dur="5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4/3*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32" dur="500" repeatCount="1000" spd="100%" accel="0%" decel="0%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4/3*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33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3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0135" presetID="17" presetClass="entr" presetSubtype="4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136" dur="5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37" dur="5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38" dur="5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39" dur="5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0140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4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0142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43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4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0145" presetID="40" presetClass="entr" presetSubtype="0" repeatCount="1000" spd="100%" decel="0%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10147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.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48" dur="10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10146" dur="1000" repeatCount="1000" spd="100%" accel="0%" decel="0%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49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5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0151" presetID="41" presetClass="entr" presetSubtype="0" repeatCount="1000" spd="100%" decel="0%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 calcmode="lin" valueType="num">
                                      <p:cBhvr>
                                        <p:cTn id="10153" dur="1000" repeatCount="1000" spd="100%" accel="0%" decel="0%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54" dur="1000" repeatCount="1000" spd="100%" accel="0%" decel="0%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55" dur="1000" repeatCount="1000" spd="100%" accel="0%" decel="0%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/10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56" dur="1000" repeatCount="1000" spd="100%" accel="0%" decel="0%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/10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10152" dur="1000" repeatCount="1000" spd="100%" accel="0%" decel="0%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57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grpId="0" spid="2"/>
      <p:bldP grpId="0" spid="13"/>
      <p:bldP grpId="0" spid="14"/>
    </p:bldLst>
  </p:timing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Why Data Ethics Matters</a:t>
            </a:r>
          </a:p>
        </p:txBody>
      </p:sp>
      <p:sp>
        <p:nvSpPr>
          <p:cNvPr name="Freeform 3" id="3"/>
          <p:cNvSpPr/>
          <p:nvPr/>
        </p:nvSpPr>
        <p:spPr>
          <a:xfrm>
            <a:off x="1381564" y="1830299"/>
            <a:ext cx="9029498" cy="3972932"/>
          </a:xfrm>
          <a:custGeom>
            <a:avLst/>
            <a:gdLst/>
            <a:ahLst/>
            <a:cxnLst/>
            <a:rect r="r" b="b" t="t" l="l"/>
            <a:pathLst>
              <a:path w="10880340" h="4273832" stroke="true" fill="norm" extrusionOk="true">
                <a:moveTo>
                  <a:pt x="1998087" y="4119207"/>
                </a:moveTo>
                <a:cubicBezTo>
                  <a:pt x="2042112" y="4119207"/>
                  <a:pt x="2067789" y="4152341"/>
                  <a:pt x="2056786" y="4196519"/>
                </a:cubicBezTo>
                <a:cubicBezTo>
                  <a:pt x="2042112" y="4240698"/>
                  <a:pt x="1994418" y="4273832"/>
                  <a:pt x="1950394" y="4273832"/>
                </a:cubicBezTo>
                <a:cubicBezTo>
                  <a:pt x="1906372" y="4273832"/>
                  <a:pt x="1880693" y="4240698"/>
                  <a:pt x="1891700" y="4196519"/>
                </a:cubicBezTo>
                <a:cubicBezTo>
                  <a:pt x="1906372" y="4152341"/>
                  <a:pt x="1954066" y="4119207"/>
                  <a:pt x="1998087" y="4119207"/>
                </a:cubicBezTo>
                <a:close/>
                <a:moveTo>
                  <a:pt x="1603616" y="4119200"/>
                </a:moveTo>
                <a:cubicBezTo>
                  <a:pt x="1647728" y="4119200"/>
                  <a:pt x="1673460" y="4152334"/>
                  <a:pt x="1658756" y="4196512"/>
                </a:cubicBezTo>
                <a:cubicBezTo>
                  <a:pt x="1644053" y="4240691"/>
                  <a:pt x="1592589" y="4273825"/>
                  <a:pt x="1548477" y="4273825"/>
                </a:cubicBezTo>
                <a:cubicBezTo>
                  <a:pt x="1504365" y="4273825"/>
                  <a:pt x="1478633" y="4240691"/>
                  <a:pt x="1493337" y="4196512"/>
                </a:cubicBezTo>
                <a:cubicBezTo>
                  <a:pt x="1511717" y="4152334"/>
                  <a:pt x="1559505" y="4119200"/>
                  <a:pt x="1603616" y="4119200"/>
                </a:cubicBezTo>
                <a:close/>
                <a:moveTo>
                  <a:pt x="1800343" y="4119199"/>
                </a:moveTo>
                <a:cubicBezTo>
                  <a:pt x="1844233" y="4119199"/>
                  <a:pt x="1869835" y="4152333"/>
                  <a:pt x="1855205" y="4196512"/>
                </a:cubicBezTo>
                <a:cubicBezTo>
                  <a:pt x="1844233" y="4240690"/>
                  <a:pt x="1793028" y="4273824"/>
                  <a:pt x="1749138" y="4273824"/>
                </a:cubicBezTo>
                <a:cubicBezTo>
                  <a:pt x="1705248" y="4273824"/>
                  <a:pt x="1679646" y="4240690"/>
                  <a:pt x="1694276" y="4196512"/>
                </a:cubicBezTo>
                <a:cubicBezTo>
                  <a:pt x="1708906" y="4152333"/>
                  <a:pt x="1756453" y="4119199"/>
                  <a:pt x="1800343" y="4119199"/>
                </a:cubicBezTo>
                <a:close/>
                <a:moveTo>
                  <a:pt x="1669277" y="3932109"/>
                </a:moveTo>
                <a:cubicBezTo>
                  <a:pt x="1713299" y="3932109"/>
                  <a:pt x="1735311" y="3968924"/>
                  <a:pt x="1720636" y="4009421"/>
                </a:cubicBezTo>
                <a:cubicBezTo>
                  <a:pt x="1709631" y="4049918"/>
                  <a:pt x="1658271" y="4086734"/>
                  <a:pt x="1614248" y="4086734"/>
                </a:cubicBezTo>
                <a:cubicBezTo>
                  <a:pt x="1570226" y="4086734"/>
                  <a:pt x="1548214" y="4049918"/>
                  <a:pt x="1562889" y="4009421"/>
                </a:cubicBezTo>
                <a:cubicBezTo>
                  <a:pt x="1577563" y="3968924"/>
                  <a:pt x="1625254" y="3932109"/>
                  <a:pt x="1669277" y="3932109"/>
                </a:cubicBezTo>
                <a:close/>
                <a:moveTo>
                  <a:pt x="1862189" y="3932104"/>
                </a:moveTo>
                <a:cubicBezTo>
                  <a:pt x="1906080" y="3932104"/>
                  <a:pt x="1931681" y="3968919"/>
                  <a:pt x="1917052" y="4009417"/>
                </a:cubicBezTo>
                <a:cubicBezTo>
                  <a:pt x="1902422" y="4049914"/>
                  <a:pt x="1854874" y="4086729"/>
                  <a:pt x="1810985" y="4086729"/>
                </a:cubicBezTo>
                <a:cubicBezTo>
                  <a:pt x="1767094" y="4086729"/>
                  <a:pt x="1741492" y="4049914"/>
                  <a:pt x="1756122" y="4009417"/>
                </a:cubicBezTo>
                <a:cubicBezTo>
                  <a:pt x="1770752" y="3968919"/>
                  <a:pt x="1818299" y="3932104"/>
                  <a:pt x="1862189" y="3932104"/>
                </a:cubicBezTo>
                <a:close/>
                <a:moveTo>
                  <a:pt x="1921315" y="3757384"/>
                </a:moveTo>
                <a:cubicBezTo>
                  <a:pt x="1964973" y="3757384"/>
                  <a:pt x="1990441" y="3790087"/>
                  <a:pt x="1975888" y="3830057"/>
                </a:cubicBezTo>
                <a:cubicBezTo>
                  <a:pt x="1961335" y="3870028"/>
                  <a:pt x="1917676" y="3902731"/>
                  <a:pt x="1874017" y="3902731"/>
                </a:cubicBezTo>
                <a:cubicBezTo>
                  <a:pt x="1830359" y="3902731"/>
                  <a:pt x="1804890" y="3870028"/>
                  <a:pt x="1819444" y="3830057"/>
                </a:cubicBezTo>
                <a:cubicBezTo>
                  <a:pt x="1833996" y="3790087"/>
                  <a:pt x="1877655" y="3757384"/>
                  <a:pt x="1921315" y="3757384"/>
                </a:cubicBezTo>
                <a:close/>
                <a:moveTo>
                  <a:pt x="1731476" y="3757381"/>
                </a:moveTo>
                <a:cubicBezTo>
                  <a:pt x="1775266" y="3757381"/>
                  <a:pt x="1797161" y="3790084"/>
                  <a:pt x="1782564" y="3830054"/>
                </a:cubicBezTo>
                <a:cubicBezTo>
                  <a:pt x="1771617" y="3870025"/>
                  <a:pt x="1724178" y="3902728"/>
                  <a:pt x="1680388" y="3902728"/>
                </a:cubicBezTo>
                <a:cubicBezTo>
                  <a:pt x="1636598" y="3902728"/>
                  <a:pt x="1614703" y="3870025"/>
                  <a:pt x="1629300" y="3830054"/>
                </a:cubicBezTo>
                <a:cubicBezTo>
                  <a:pt x="1640247" y="3790084"/>
                  <a:pt x="1687686" y="3757381"/>
                  <a:pt x="1731476" y="3757381"/>
                </a:cubicBezTo>
                <a:close/>
                <a:moveTo>
                  <a:pt x="1980217" y="3584202"/>
                </a:moveTo>
                <a:cubicBezTo>
                  <a:pt x="2020483" y="3584202"/>
                  <a:pt x="2046106" y="3617161"/>
                  <a:pt x="2031464" y="3653783"/>
                </a:cubicBezTo>
                <a:cubicBezTo>
                  <a:pt x="2020483" y="3694067"/>
                  <a:pt x="1976557" y="3723364"/>
                  <a:pt x="1932631" y="3723364"/>
                </a:cubicBezTo>
                <a:cubicBezTo>
                  <a:pt x="1888704" y="3723364"/>
                  <a:pt x="1866741" y="3694067"/>
                  <a:pt x="1877722" y="3653783"/>
                </a:cubicBezTo>
                <a:cubicBezTo>
                  <a:pt x="1892365" y="3617161"/>
                  <a:pt x="1936291" y="3584202"/>
                  <a:pt x="1980217" y="3584202"/>
                </a:cubicBezTo>
                <a:close/>
                <a:moveTo>
                  <a:pt x="1790029" y="3584198"/>
                </a:moveTo>
                <a:cubicBezTo>
                  <a:pt x="1833955" y="3584198"/>
                  <a:pt x="1855918" y="3617157"/>
                  <a:pt x="1844936" y="3653779"/>
                </a:cubicBezTo>
                <a:cubicBezTo>
                  <a:pt x="1830295" y="3694063"/>
                  <a:pt x="1786368" y="3723360"/>
                  <a:pt x="1742442" y="3723360"/>
                </a:cubicBezTo>
                <a:cubicBezTo>
                  <a:pt x="1698516" y="3723360"/>
                  <a:pt x="1676553" y="3694063"/>
                  <a:pt x="1691195" y="3653779"/>
                </a:cubicBezTo>
                <a:cubicBezTo>
                  <a:pt x="1702177" y="3617157"/>
                  <a:pt x="1749763" y="3584198"/>
                  <a:pt x="1790029" y="3584198"/>
                </a:cubicBezTo>
                <a:close/>
                <a:moveTo>
                  <a:pt x="10601928" y="3584196"/>
                </a:moveTo>
                <a:cubicBezTo>
                  <a:pt x="10642245" y="3584196"/>
                  <a:pt x="10693557" y="3617155"/>
                  <a:pt x="10715548" y="3653777"/>
                </a:cubicBezTo>
                <a:cubicBezTo>
                  <a:pt x="10737539" y="3694061"/>
                  <a:pt x="10722878" y="3723358"/>
                  <a:pt x="10678896" y="3723358"/>
                </a:cubicBezTo>
                <a:cubicBezTo>
                  <a:pt x="10634914" y="3723358"/>
                  <a:pt x="10583602" y="3694061"/>
                  <a:pt x="10561611" y="3653777"/>
                </a:cubicBezTo>
                <a:cubicBezTo>
                  <a:pt x="10539620" y="3617155"/>
                  <a:pt x="10557946" y="3584196"/>
                  <a:pt x="10601928" y="3584196"/>
                </a:cubicBezTo>
                <a:close/>
                <a:moveTo>
                  <a:pt x="2217159" y="3420297"/>
                </a:moveTo>
                <a:cubicBezTo>
                  <a:pt x="2257200" y="3420297"/>
                  <a:pt x="2282681" y="3449383"/>
                  <a:pt x="2271761" y="3485741"/>
                </a:cubicBezTo>
                <a:cubicBezTo>
                  <a:pt x="2260841" y="3525735"/>
                  <a:pt x="2217159" y="3554821"/>
                  <a:pt x="2177118" y="3554821"/>
                </a:cubicBezTo>
                <a:cubicBezTo>
                  <a:pt x="2133436" y="3554821"/>
                  <a:pt x="2107956" y="3525735"/>
                  <a:pt x="2122516" y="3485741"/>
                </a:cubicBezTo>
                <a:cubicBezTo>
                  <a:pt x="2133436" y="3449383"/>
                  <a:pt x="2177118" y="3420297"/>
                  <a:pt x="2217159" y="3420297"/>
                </a:cubicBezTo>
                <a:close/>
                <a:moveTo>
                  <a:pt x="2034334" y="3420296"/>
                </a:moveTo>
                <a:cubicBezTo>
                  <a:pt x="2074599" y="3420296"/>
                  <a:pt x="2100222" y="3449382"/>
                  <a:pt x="2085581" y="3485740"/>
                </a:cubicBezTo>
                <a:cubicBezTo>
                  <a:pt x="2074599" y="3525734"/>
                  <a:pt x="2030673" y="3554820"/>
                  <a:pt x="1986747" y="3554820"/>
                </a:cubicBezTo>
                <a:cubicBezTo>
                  <a:pt x="1946481" y="3554820"/>
                  <a:pt x="1920858" y="3525734"/>
                  <a:pt x="1935499" y="3485740"/>
                </a:cubicBezTo>
                <a:cubicBezTo>
                  <a:pt x="1946481" y="3449382"/>
                  <a:pt x="1990407" y="3420296"/>
                  <a:pt x="2034334" y="3420296"/>
                </a:cubicBezTo>
                <a:close/>
                <a:moveTo>
                  <a:pt x="1848573" y="3420296"/>
                </a:moveTo>
                <a:cubicBezTo>
                  <a:pt x="1892640" y="3420296"/>
                  <a:pt x="1914675" y="3449382"/>
                  <a:pt x="1903658" y="3485740"/>
                </a:cubicBezTo>
                <a:cubicBezTo>
                  <a:pt x="1888969" y="3525734"/>
                  <a:pt x="1844900" y="3554820"/>
                  <a:pt x="1800832" y="3554820"/>
                </a:cubicBezTo>
                <a:cubicBezTo>
                  <a:pt x="1760437" y="3554820"/>
                  <a:pt x="1738402" y="3525734"/>
                  <a:pt x="1749419" y="3485740"/>
                </a:cubicBezTo>
                <a:cubicBezTo>
                  <a:pt x="1764108" y="3449382"/>
                  <a:pt x="1808176" y="3420296"/>
                  <a:pt x="1848573" y="3420296"/>
                </a:cubicBezTo>
                <a:close/>
                <a:moveTo>
                  <a:pt x="10507207" y="3420295"/>
                </a:moveTo>
                <a:cubicBezTo>
                  <a:pt x="10547642" y="3420295"/>
                  <a:pt x="10599106" y="3449381"/>
                  <a:pt x="10621162" y="3485739"/>
                </a:cubicBezTo>
                <a:cubicBezTo>
                  <a:pt x="10643218" y="3525733"/>
                  <a:pt x="10624838" y="3554819"/>
                  <a:pt x="10584402" y="3554819"/>
                </a:cubicBezTo>
                <a:cubicBezTo>
                  <a:pt x="10540291" y="3554819"/>
                  <a:pt x="10488827" y="3525733"/>
                  <a:pt x="10470447" y="3485739"/>
                </a:cubicBezTo>
                <a:cubicBezTo>
                  <a:pt x="10448391" y="3449381"/>
                  <a:pt x="10466771" y="3420295"/>
                  <a:pt x="10507207" y="3420295"/>
                </a:cubicBezTo>
                <a:close/>
                <a:moveTo>
                  <a:pt x="2268926" y="3259488"/>
                </a:moveTo>
                <a:cubicBezTo>
                  <a:pt x="2309457" y="3259488"/>
                  <a:pt x="2335250" y="3288695"/>
                  <a:pt x="2324196" y="3325203"/>
                </a:cubicBezTo>
                <a:cubicBezTo>
                  <a:pt x="2313142" y="3361712"/>
                  <a:pt x="2268926" y="3390919"/>
                  <a:pt x="2228395" y="3390919"/>
                </a:cubicBezTo>
                <a:cubicBezTo>
                  <a:pt x="2184179" y="3390919"/>
                  <a:pt x="2162071" y="3361712"/>
                  <a:pt x="2173125" y="3325203"/>
                </a:cubicBezTo>
                <a:cubicBezTo>
                  <a:pt x="2184179" y="3288695"/>
                  <a:pt x="2228395" y="3259488"/>
                  <a:pt x="2268926" y="3259488"/>
                </a:cubicBezTo>
                <a:close/>
                <a:moveTo>
                  <a:pt x="2085517" y="3259488"/>
                </a:moveTo>
                <a:cubicBezTo>
                  <a:pt x="2125687" y="3259488"/>
                  <a:pt x="2151249" y="3288695"/>
                  <a:pt x="2140294" y="3325203"/>
                </a:cubicBezTo>
                <a:cubicBezTo>
                  <a:pt x="2129338" y="3361712"/>
                  <a:pt x="2085517" y="3390919"/>
                  <a:pt x="2041696" y="3390919"/>
                </a:cubicBezTo>
                <a:cubicBezTo>
                  <a:pt x="2001526" y="3390919"/>
                  <a:pt x="1979615" y="3361712"/>
                  <a:pt x="1990570" y="3325203"/>
                </a:cubicBezTo>
                <a:cubicBezTo>
                  <a:pt x="2001526" y="3288695"/>
                  <a:pt x="2045347" y="3259488"/>
                  <a:pt x="2085517" y="3259488"/>
                </a:cubicBezTo>
                <a:close/>
                <a:moveTo>
                  <a:pt x="1906712" y="3259488"/>
                </a:moveTo>
                <a:cubicBezTo>
                  <a:pt x="1946881" y="3259488"/>
                  <a:pt x="1968792" y="3288695"/>
                  <a:pt x="1957837" y="3325203"/>
                </a:cubicBezTo>
                <a:cubicBezTo>
                  <a:pt x="1943230" y="3361712"/>
                  <a:pt x="1899408" y="3390919"/>
                  <a:pt x="1859238" y="3390919"/>
                </a:cubicBezTo>
                <a:cubicBezTo>
                  <a:pt x="1819069" y="3390919"/>
                  <a:pt x="1797158" y="3361712"/>
                  <a:pt x="1808113" y="3325203"/>
                </a:cubicBezTo>
                <a:cubicBezTo>
                  <a:pt x="1822720" y="3288695"/>
                  <a:pt x="1866542" y="3259488"/>
                  <a:pt x="1906712" y="3259488"/>
                </a:cubicBezTo>
                <a:close/>
                <a:moveTo>
                  <a:pt x="2447726" y="3259486"/>
                </a:moveTo>
                <a:cubicBezTo>
                  <a:pt x="2487660" y="3259486"/>
                  <a:pt x="2513072" y="3288693"/>
                  <a:pt x="2502181" y="3325201"/>
                </a:cubicBezTo>
                <a:cubicBezTo>
                  <a:pt x="2494921" y="3361710"/>
                  <a:pt x="2451356" y="3390917"/>
                  <a:pt x="2411423" y="3390917"/>
                </a:cubicBezTo>
                <a:cubicBezTo>
                  <a:pt x="2371489" y="3390917"/>
                  <a:pt x="2346077" y="3361710"/>
                  <a:pt x="2356968" y="3325201"/>
                </a:cubicBezTo>
                <a:cubicBezTo>
                  <a:pt x="2367859" y="3288693"/>
                  <a:pt x="2407793" y="3259486"/>
                  <a:pt x="2447726" y="3259486"/>
                </a:cubicBezTo>
                <a:close/>
                <a:moveTo>
                  <a:pt x="10598140" y="3259485"/>
                </a:moveTo>
                <a:cubicBezTo>
                  <a:pt x="10638372" y="3259485"/>
                  <a:pt x="10689577" y="3288692"/>
                  <a:pt x="10711522" y="3325200"/>
                </a:cubicBezTo>
                <a:cubicBezTo>
                  <a:pt x="10729809" y="3361709"/>
                  <a:pt x="10715179" y="3390916"/>
                  <a:pt x="10674947" y="3390916"/>
                </a:cubicBezTo>
                <a:cubicBezTo>
                  <a:pt x="10631057" y="3390916"/>
                  <a:pt x="10583510" y="3361709"/>
                  <a:pt x="10561565" y="3325200"/>
                </a:cubicBezTo>
                <a:cubicBezTo>
                  <a:pt x="10539620" y="3288692"/>
                  <a:pt x="10557907" y="3259485"/>
                  <a:pt x="10598140" y="3259485"/>
                </a:cubicBezTo>
                <a:close/>
                <a:moveTo>
                  <a:pt x="10415684" y="3259485"/>
                </a:moveTo>
                <a:cubicBezTo>
                  <a:pt x="10455916" y="3259485"/>
                  <a:pt x="10507121" y="3288692"/>
                  <a:pt x="10529066" y="3325200"/>
                </a:cubicBezTo>
                <a:cubicBezTo>
                  <a:pt x="10547353" y="3361709"/>
                  <a:pt x="10532723" y="3390916"/>
                  <a:pt x="10488833" y="3390916"/>
                </a:cubicBezTo>
                <a:cubicBezTo>
                  <a:pt x="10448601" y="3390916"/>
                  <a:pt x="10397396" y="3361709"/>
                  <a:pt x="10379109" y="3325200"/>
                </a:cubicBezTo>
                <a:cubicBezTo>
                  <a:pt x="10357164" y="3288692"/>
                  <a:pt x="10375451" y="3259485"/>
                  <a:pt x="10415684" y="3259485"/>
                </a:cubicBezTo>
                <a:close/>
                <a:moveTo>
                  <a:pt x="10236496" y="3259485"/>
                </a:moveTo>
                <a:cubicBezTo>
                  <a:pt x="10276850" y="3259485"/>
                  <a:pt x="10324541" y="3288692"/>
                  <a:pt x="10346552" y="3325200"/>
                </a:cubicBezTo>
                <a:cubicBezTo>
                  <a:pt x="10364895" y="3361709"/>
                  <a:pt x="10350221" y="3390916"/>
                  <a:pt x="10306198" y="3390916"/>
                </a:cubicBezTo>
                <a:cubicBezTo>
                  <a:pt x="10265844" y="3390916"/>
                  <a:pt x="10214484" y="3361709"/>
                  <a:pt x="10196142" y="3325200"/>
                </a:cubicBezTo>
                <a:cubicBezTo>
                  <a:pt x="10177799" y="3288692"/>
                  <a:pt x="10196142" y="3259485"/>
                  <a:pt x="10236496" y="3259485"/>
                </a:cubicBezTo>
                <a:close/>
                <a:moveTo>
                  <a:pt x="9329622" y="3259485"/>
                </a:moveTo>
                <a:cubicBezTo>
                  <a:pt x="9370103" y="3259485"/>
                  <a:pt x="9417943" y="3288692"/>
                  <a:pt x="9432664" y="3325200"/>
                </a:cubicBezTo>
                <a:cubicBezTo>
                  <a:pt x="9451064" y="3361709"/>
                  <a:pt x="9428984" y="3390916"/>
                  <a:pt x="9388503" y="3390916"/>
                </a:cubicBezTo>
                <a:cubicBezTo>
                  <a:pt x="9348022" y="3390916"/>
                  <a:pt x="9300182" y="3361709"/>
                  <a:pt x="9285461" y="3325200"/>
                </a:cubicBezTo>
                <a:cubicBezTo>
                  <a:pt x="9267061" y="3288692"/>
                  <a:pt x="9289141" y="3259485"/>
                  <a:pt x="9329622" y="3259485"/>
                </a:cubicBezTo>
                <a:close/>
                <a:moveTo>
                  <a:pt x="2671097" y="3104862"/>
                </a:moveTo>
                <a:cubicBezTo>
                  <a:pt x="2711540" y="3104862"/>
                  <a:pt x="2737277" y="3134197"/>
                  <a:pt x="2729924" y="3167198"/>
                </a:cubicBezTo>
                <a:cubicBezTo>
                  <a:pt x="2718894" y="3203866"/>
                  <a:pt x="2678450" y="3233201"/>
                  <a:pt x="2638007" y="3233201"/>
                </a:cubicBezTo>
                <a:cubicBezTo>
                  <a:pt x="2597564" y="3233201"/>
                  <a:pt x="2571827" y="3203866"/>
                  <a:pt x="2582858" y="3167198"/>
                </a:cubicBezTo>
                <a:cubicBezTo>
                  <a:pt x="2590211" y="3134197"/>
                  <a:pt x="2630654" y="3104862"/>
                  <a:pt x="2671097" y="3104862"/>
                </a:cubicBezTo>
                <a:close/>
                <a:moveTo>
                  <a:pt x="2495408" y="3104862"/>
                </a:moveTo>
                <a:cubicBezTo>
                  <a:pt x="2535851" y="3104862"/>
                  <a:pt x="2557911" y="3134197"/>
                  <a:pt x="2550558" y="3167198"/>
                </a:cubicBezTo>
                <a:cubicBezTo>
                  <a:pt x="2539527" y="3203866"/>
                  <a:pt x="2499085" y="3233201"/>
                  <a:pt x="2458641" y="3233201"/>
                </a:cubicBezTo>
                <a:cubicBezTo>
                  <a:pt x="2414521" y="3233201"/>
                  <a:pt x="2392462" y="3203866"/>
                  <a:pt x="2403492" y="3167198"/>
                </a:cubicBezTo>
                <a:cubicBezTo>
                  <a:pt x="2414521" y="3134197"/>
                  <a:pt x="2454965" y="3104862"/>
                  <a:pt x="2495408" y="3104862"/>
                </a:cubicBezTo>
                <a:close/>
                <a:moveTo>
                  <a:pt x="2316292" y="3104862"/>
                </a:moveTo>
                <a:cubicBezTo>
                  <a:pt x="2356226" y="3104862"/>
                  <a:pt x="2381638" y="3134197"/>
                  <a:pt x="2370747" y="3167198"/>
                </a:cubicBezTo>
                <a:cubicBezTo>
                  <a:pt x="2359856" y="3203866"/>
                  <a:pt x="2316292" y="3233201"/>
                  <a:pt x="2276359" y="3233201"/>
                </a:cubicBezTo>
                <a:cubicBezTo>
                  <a:pt x="2236425" y="3233201"/>
                  <a:pt x="2214644" y="3203866"/>
                  <a:pt x="2225534" y="3167198"/>
                </a:cubicBezTo>
                <a:cubicBezTo>
                  <a:pt x="2236425" y="3134197"/>
                  <a:pt x="2276359" y="3104862"/>
                  <a:pt x="2316292" y="3104862"/>
                </a:cubicBezTo>
                <a:close/>
                <a:moveTo>
                  <a:pt x="2136544" y="3104862"/>
                </a:moveTo>
                <a:cubicBezTo>
                  <a:pt x="2176713" y="3104862"/>
                  <a:pt x="2202276" y="3134197"/>
                  <a:pt x="2191321" y="3167198"/>
                </a:cubicBezTo>
                <a:cubicBezTo>
                  <a:pt x="2180365" y="3203866"/>
                  <a:pt x="2136544" y="3233201"/>
                  <a:pt x="2096374" y="3233201"/>
                </a:cubicBezTo>
                <a:cubicBezTo>
                  <a:pt x="2056204" y="3233201"/>
                  <a:pt x="2030642" y="3203866"/>
                  <a:pt x="2045249" y="3167198"/>
                </a:cubicBezTo>
                <a:cubicBezTo>
                  <a:pt x="2056204" y="3134197"/>
                  <a:pt x="2096374" y="3104862"/>
                  <a:pt x="2136544" y="3104862"/>
                </a:cubicBezTo>
                <a:close/>
                <a:moveTo>
                  <a:pt x="5698254" y="3104860"/>
                </a:moveTo>
                <a:cubicBezTo>
                  <a:pt x="5738494" y="3104860"/>
                  <a:pt x="5775076" y="3134195"/>
                  <a:pt x="5775076" y="3167196"/>
                </a:cubicBezTo>
                <a:cubicBezTo>
                  <a:pt x="5778734" y="3203864"/>
                  <a:pt x="5745810" y="3233199"/>
                  <a:pt x="5705570" y="3233199"/>
                </a:cubicBezTo>
                <a:cubicBezTo>
                  <a:pt x="5665330" y="3233199"/>
                  <a:pt x="5632406" y="3203864"/>
                  <a:pt x="5628748" y="3167196"/>
                </a:cubicBezTo>
                <a:cubicBezTo>
                  <a:pt x="5628748" y="3134195"/>
                  <a:pt x="5658014" y="3104860"/>
                  <a:pt x="5698254" y="3104860"/>
                </a:cubicBezTo>
                <a:close/>
                <a:moveTo>
                  <a:pt x="5523340" y="3104860"/>
                </a:moveTo>
                <a:cubicBezTo>
                  <a:pt x="5563165" y="3104860"/>
                  <a:pt x="5595750" y="3134195"/>
                  <a:pt x="5595750" y="3167196"/>
                </a:cubicBezTo>
                <a:cubicBezTo>
                  <a:pt x="5599370" y="3203864"/>
                  <a:pt x="5566786" y="3233199"/>
                  <a:pt x="5526960" y="3233199"/>
                </a:cubicBezTo>
                <a:cubicBezTo>
                  <a:pt x="5487135" y="3233199"/>
                  <a:pt x="5454551" y="3203864"/>
                  <a:pt x="5450930" y="3167196"/>
                </a:cubicBezTo>
                <a:cubicBezTo>
                  <a:pt x="5450930" y="3134195"/>
                  <a:pt x="5483515" y="3104860"/>
                  <a:pt x="5523340" y="3104860"/>
                </a:cubicBezTo>
                <a:close/>
                <a:moveTo>
                  <a:pt x="10507603" y="3104859"/>
                </a:moveTo>
                <a:cubicBezTo>
                  <a:pt x="10547623" y="3104859"/>
                  <a:pt x="10598558" y="3134194"/>
                  <a:pt x="10616750" y="3167195"/>
                </a:cubicBezTo>
                <a:cubicBezTo>
                  <a:pt x="10638579" y="3203863"/>
                  <a:pt x="10620388" y="3233198"/>
                  <a:pt x="10580367" y="3233198"/>
                </a:cubicBezTo>
                <a:cubicBezTo>
                  <a:pt x="10540347" y="3233198"/>
                  <a:pt x="10493050" y="3203863"/>
                  <a:pt x="10471220" y="3167195"/>
                </a:cubicBezTo>
                <a:cubicBezTo>
                  <a:pt x="10453029" y="3134194"/>
                  <a:pt x="10467582" y="3104859"/>
                  <a:pt x="10507603" y="3104859"/>
                </a:cubicBezTo>
                <a:close/>
                <a:moveTo>
                  <a:pt x="10328239" y="3104859"/>
                </a:moveTo>
                <a:cubicBezTo>
                  <a:pt x="10368259" y="3104859"/>
                  <a:pt x="10419194" y="3134194"/>
                  <a:pt x="10437386" y="3167195"/>
                </a:cubicBezTo>
                <a:cubicBezTo>
                  <a:pt x="10459215" y="3203863"/>
                  <a:pt x="10441024" y="3233198"/>
                  <a:pt x="10401003" y="3233198"/>
                </a:cubicBezTo>
                <a:cubicBezTo>
                  <a:pt x="10360983" y="3233198"/>
                  <a:pt x="10310047" y="3203863"/>
                  <a:pt x="10291856" y="3167195"/>
                </a:cubicBezTo>
                <a:cubicBezTo>
                  <a:pt x="10273665" y="3134194"/>
                  <a:pt x="10288218" y="3104859"/>
                  <a:pt x="10328239" y="3104859"/>
                </a:cubicBezTo>
                <a:close/>
                <a:moveTo>
                  <a:pt x="10152687" y="3104859"/>
                </a:moveTo>
                <a:cubicBezTo>
                  <a:pt x="10192828" y="3104859"/>
                  <a:pt x="10240267" y="3134194"/>
                  <a:pt x="10258512" y="3167195"/>
                </a:cubicBezTo>
                <a:cubicBezTo>
                  <a:pt x="10276758" y="3203863"/>
                  <a:pt x="10262161" y="3233198"/>
                  <a:pt x="10222021" y="3233198"/>
                </a:cubicBezTo>
                <a:cubicBezTo>
                  <a:pt x="10178231" y="3233198"/>
                  <a:pt x="10130792" y="3203863"/>
                  <a:pt x="10112547" y="3167195"/>
                </a:cubicBezTo>
                <a:cubicBezTo>
                  <a:pt x="10094301" y="3134194"/>
                  <a:pt x="10112547" y="3104859"/>
                  <a:pt x="10152687" y="3104859"/>
                </a:cubicBezTo>
                <a:close/>
                <a:moveTo>
                  <a:pt x="9973323" y="3104859"/>
                </a:moveTo>
                <a:cubicBezTo>
                  <a:pt x="10013464" y="3104859"/>
                  <a:pt x="10060903" y="3134194"/>
                  <a:pt x="10079148" y="3167195"/>
                </a:cubicBezTo>
                <a:cubicBezTo>
                  <a:pt x="10097394" y="3203863"/>
                  <a:pt x="10079148" y="3233198"/>
                  <a:pt x="10039008" y="3233198"/>
                </a:cubicBezTo>
                <a:cubicBezTo>
                  <a:pt x="9998867" y="3233198"/>
                  <a:pt x="9951428" y="3203863"/>
                  <a:pt x="9933183" y="3167195"/>
                </a:cubicBezTo>
                <a:cubicBezTo>
                  <a:pt x="9914937" y="3134194"/>
                  <a:pt x="9933183" y="3104859"/>
                  <a:pt x="9973323" y="3104859"/>
                </a:cubicBezTo>
                <a:close/>
                <a:moveTo>
                  <a:pt x="9793958" y="3104859"/>
                </a:moveTo>
                <a:cubicBezTo>
                  <a:pt x="9834099" y="3104859"/>
                  <a:pt x="9881538" y="3134194"/>
                  <a:pt x="9899783" y="3167195"/>
                </a:cubicBezTo>
                <a:cubicBezTo>
                  <a:pt x="9918029" y="3203863"/>
                  <a:pt x="9899783" y="3233198"/>
                  <a:pt x="9859643" y="3233198"/>
                </a:cubicBezTo>
                <a:cubicBezTo>
                  <a:pt x="9819502" y="3233198"/>
                  <a:pt x="9772063" y="3203863"/>
                  <a:pt x="9753818" y="3167195"/>
                </a:cubicBezTo>
                <a:cubicBezTo>
                  <a:pt x="9735572" y="3134194"/>
                  <a:pt x="9753818" y="3104859"/>
                  <a:pt x="9793958" y="3104859"/>
                </a:cubicBezTo>
                <a:close/>
                <a:moveTo>
                  <a:pt x="9618769" y="3104859"/>
                </a:moveTo>
                <a:cubicBezTo>
                  <a:pt x="9659250" y="3104859"/>
                  <a:pt x="9703410" y="3134194"/>
                  <a:pt x="9721811" y="3167195"/>
                </a:cubicBezTo>
                <a:cubicBezTo>
                  <a:pt x="9740211" y="3203863"/>
                  <a:pt x="9721811" y="3233198"/>
                  <a:pt x="9677650" y="3233198"/>
                </a:cubicBezTo>
                <a:cubicBezTo>
                  <a:pt x="9637169" y="3233198"/>
                  <a:pt x="9593009" y="3203863"/>
                  <a:pt x="9574608" y="3167195"/>
                </a:cubicBezTo>
                <a:cubicBezTo>
                  <a:pt x="9556208" y="3134194"/>
                  <a:pt x="9578288" y="3104859"/>
                  <a:pt x="9618769" y="3104859"/>
                </a:cubicBezTo>
                <a:close/>
                <a:moveTo>
                  <a:pt x="9440050" y="3104859"/>
                </a:moveTo>
                <a:cubicBezTo>
                  <a:pt x="9480316" y="3104859"/>
                  <a:pt x="9524242" y="3134194"/>
                  <a:pt x="9542544" y="3167195"/>
                </a:cubicBezTo>
                <a:cubicBezTo>
                  <a:pt x="9560847" y="3203863"/>
                  <a:pt x="9538884" y="3233198"/>
                  <a:pt x="9498618" y="3233198"/>
                </a:cubicBezTo>
                <a:cubicBezTo>
                  <a:pt x="9458353" y="3233198"/>
                  <a:pt x="9410766" y="3203863"/>
                  <a:pt x="9396124" y="3167195"/>
                </a:cubicBezTo>
                <a:cubicBezTo>
                  <a:pt x="9381482" y="3134194"/>
                  <a:pt x="9399785" y="3104859"/>
                  <a:pt x="9440050" y="3104859"/>
                </a:cubicBezTo>
                <a:close/>
                <a:moveTo>
                  <a:pt x="9260359" y="3104859"/>
                </a:moveTo>
                <a:cubicBezTo>
                  <a:pt x="9300400" y="3104859"/>
                  <a:pt x="9347722" y="3134194"/>
                  <a:pt x="9362283" y="3167195"/>
                </a:cubicBezTo>
                <a:cubicBezTo>
                  <a:pt x="9376843" y="3203863"/>
                  <a:pt x="9358642" y="3233198"/>
                  <a:pt x="9318601" y="3233198"/>
                </a:cubicBezTo>
                <a:cubicBezTo>
                  <a:pt x="9278560" y="3233198"/>
                  <a:pt x="9231238" y="3203863"/>
                  <a:pt x="9216677" y="3167195"/>
                </a:cubicBezTo>
                <a:cubicBezTo>
                  <a:pt x="9202117" y="3134194"/>
                  <a:pt x="9220318" y="3104859"/>
                  <a:pt x="9260359" y="3104859"/>
                </a:cubicBezTo>
                <a:close/>
                <a:moveTo>
                  <a:pt x="2715346" y="2954878"/>
                </a:moveTo>
                <a:cubicBezTo>
                  <a:pt x="2751894" y="2954878"/>
                  <a:pt x="2777477" y="2983984"/>
                  <a:pt x="2770167" y="3016728"/>
                </a:cubicBezTo>
                <a:cubicBezTo>
                  <a:pt x="2759203" y="3049472"/>
                  <a:pt x="2719001" y="3078578"/>
                  <a:pt x="2678798" y="3078578"/>
                </a:cubicBezTo>
                <a:cubicBezTo>
                  <a:pt x="2642251" y="3078578"/>
                  <a:pt x="2616667" y="3049472"/>
                  <a:pt x="2623977" y="3016728"/>
                </a:cubicBezTo>
                <a:cubicBezTo>
                  <a:pt x="2634941" y="2983984"/>
                  <a:pt x="2675143" y="2954878"/>
                  <a:pt x="2715346" y="2954878"/>
                </a:cubicBezTo>
                <a:close/>
                <a:moveTo>
                  <a:pt x="2539286" y="2954878"/>
                </a:moveTo>
                <a:cubicBezTo>
                  <a:pt x="2579351" y="2954878"/>
                  <a:pt x="2601205" y="2983984"/>
                  <a:pt x="2593920" y="3016728"/>
                </a:cubicBezTo>
                <a:cubicBezTo>
                  <a:pt x="2582993" y="3049472"/>
                  <a:pt x="2542928" y="3078578"/>
                  <a:pt x="2502863" y="3078578"/>
                </a:cubicBezTo>
                <a:cubicBezTo>
                  <a:pt x="2462798" y="3078578"/>
                  <a:pt x="2437302" y="3049472"/>
                  <a:pt x="2448229" y="3016728"/>
                </a:cubicBezTo>
                <a:cubicBezTo>
                  <a:pt x="2459156" y="2983984"/>
                  <a:pt x="2499221" y="2954878"/>
                  <a:pt x="2539286" y="2954878"/>
                </a:cubicBezTo>
                <a:close/>
                <a:moveTo>
                  <a:pt x="2363978" y="2954878"/>
                </a:moveTo>
                <a:cubicBezTo>
                  <a:pt x="2404422" y="2954878"/>
                  <a:pt x="2426482" y="2983984"/>
                  <a:pt x="2415452" y="3016728"/>
                </a:cubicBezTo>
                <a:cubicBezTo>
                  <a:pt x="2404422" y="3049472"/>
                  <a:pt x="2363978" y="3078578"/>
                  <a:pt x="2323536" y="3078578"/>
                </a:cubicBezTo>
                <a:cubicBezTo>
                  <a:pt x="2283092" y="3078578"/>
                  <a:pt x="2261033" y="3049472"/>
                  <a:pt x="2272062" y="3016728"/>
                </a:cubicBezTo>
                <a:cubicBezTo>
                  <a:pt x="2283092" y="2983984"/>
                  <a:pt x="2323536" y="2954878"/>
                  <a:pt x="2363978" y="2954878"/>
                </a:cubicBezTo>
                <a:close/>
                <a:moveTo>
                  <a:pt x="2188291" y="2954878"/>
                </a:moveTo>
                <a:cubicBezTo>
                  <a:pt x="2228356" y="2954878"/>
                  <a:pt x="2250209" y="2983984"/>
                  <a:pt x="2239283" y="3016728"/>
                </a:cubicBezTo>
                <a:cubicBezTo>
                  <a:pt x="2228356" y="3049472"/>
                  <a:pt x="2188291" y="3078578"/>
                  <a:pt x="2148226" y="3078578"/>
                </a:cubicBezTo>
                <a:cubicBezTo>
                  <a:pt x="2108161" y="3078578"/>
                  <a:pt x="2086307" y="3049472"/>
                  <a:pt x="2097234" y="3016728"/>
                </a:cubicBezTo>
                <a:cubicBezTo>
                  <a:pt x="2108161" y="2983984"/>
                  <a:pt x="2148226" y="2954878"/>
                  <a:pt x="2188291" y="2954878"/>
                </a:cubicBezTo>
                <a:close/>
                <a:moveTo>
                  <a:pt x="2890072" y="2954877"/>
                </a:moveTo>
                <a:cubicBezTo>
                  <a:pt x="2926619" y="2954877"/>
                  <a:pt x="2952203" y="2983983"/>
                  <a:pt x="2944893" y="3016727"/>
                </a:cubicBezTo>
                <a:cubicBezTo>
                  <a:pt x="2937584" y="3049471"/>
                  <a:pt x="2897381" y="3078577"/>
                  <a:pt x="2857179" y="3078577"/>
                </a:cubicBezTo>
                <a:cubicBezTo>
                  <a:pt x="2816977" y="3078577"/>
                  <a:pt x="2791394" y="3049471"/>
                  <a:pt x="2802358" y="3016727"/>
                </a:cubicBezTo>
                <a:cubicBezTo>
                  <a:pt x="2809667" y="2983983"/>
                  <a:pt x="2849870" y="2954877"/>
                  <a:pt x="2890072" y="2954877"/>
                </a:cubicBezTo>
                <a:close/>
                <a:moveTo>
                  <a:pt x="10594648" y="2954874"/>
                </a:moveTo>
                <a:cubicBezTo>
                  <a:pt x="10635002" y="2954874"/>
                  <a:pt x="10682693" y="2983980"/>
                  <a:pt x="10704705" y="3016724"/>
                </a:cubicBezTo>
                <a:cubicBezTo>
                  <a:pt x="10726716" y="3049468"/>
                  <a:pt x="10708373" y="3078574"/>
                  <a:pt x="10668019" y="3078574"/>
                </a:cubicBezTo>
                <a:cubicBezTo>
                  <a:pt x="10627665" y="3078574"/>
                  <a:pt x="10579974" y="3049468"/>
                  <a:pt x="10561631" y="3016724"/>
                </a:cubicBezTo>
                <a:cubicBezTo>
                  <a:pt x="10539620" y="2983980"/>
                  <a:pt x="10554294" y="2954874"/>
                  <a:pt x="10594648" y="2954874"/>
                </a:cubicBezTo>
                <a:close/>
                <a:moveTo>
                  <a:pt x="10419631" y="2954874"/>
                </a:moveTo>
                <a:cubicBezTo>
                  <a:pt x="10459772" y="2954874"/>
                  <a:pt x="10507210" y="2983980"/>
                  <a:pt x="10529105" y="3016724"/>
                </a:cubicBezTo>
                <a:cubicBezTo>
                  <a:pt x="10547351" y="3049468"/>
                  <a:pt x="10532754" y="3078574"/>
                  <a:pt x="10492614" y="3078574"/>
                </a:cubicBezTo>
                <a:cubicBezTo>
                  <a:pt x="10452473" y="3078574"/>
                  <a:pt x="10405035" y="3049468"/>
                  <a:pt x="10383140" y="3016724"/>
                </a:cubicBezTo>
                <a:cubicBezTo>
                  <a:pt x="10364894" y="2983980"/>
                  <a:pt x="10379491" y="2954874"/>
                  <a:pt x="10419631" y="2954874"/>
                </a:cubicBezTo>
                <a:close/>
                <a:moveTo>
                  <a:pt x="10243823" y="2954874"/>
                </a:moveTo>
                <a:cubicBezTo>
                  <a:pt x="10284304" y="2954874"/>
                  <a:pt x="10332144" y="2983980"/>
                  <a:pt x="10350545" y="3016724"/>
                </a:cubicBezTo>
                <a:cubicBezTo>
                  <a:pt x="10372625" y="3049468"/>
                  <a:pt x="10354225" y="3078574"/>
                  <a:pt x="10313744" y="3078574"/>
                </a:cubicBezTo>
                <a:cubicBezTo>
                  <a:pt x="10273263" y="3078574"/>
                  <a:pt x="10225423" y="3049468"/>
                  <a:pt x="10207022" y="3016724"/>
                </a:cubicBezTo>
                <a:cubicBezTo>
                  <a:pt x="10188622" y="2983980"/>
                  <a:pt x="10207022" y="2954874"/>
                  <a:pt x="10243823" y="2954874"/>
                </a:cubicBezTo>
                <a:close/>
                <a:moveTo>
                  <a:pt x="10068805" y="2954874"/>
                </a:moveTo>
                <a:cubicBezTo>
                  <a:pt x="10109070" y="2954874"/>
                  <a:pt x="10156657" y="2983980"/>
                  <a:pt x="10174959" y="3016724"/>
                </a:cubicBezTo>
                <a:cubicBezTo>
                  <a:pt x="10193262" y="3049468"/>
                  <a:pt x="10178620" y="3078574"/>
                  <a:pt x="10138354" y="3078574"/>
                </a:cubicBezTo>
                <a:cubicBezTo>
                  <a:pt x="10098089" y="3078574"/>
                  <a:pt x="10050502" y="3049468"/>
                  <a:pt x="10032200" y="3016724"/>
                </a:cubicBezTo>
                <a:cubicBezTo>
                  <a:pt x="10013897" y="2983980"/>
                  <a:pt x="10032200" y="2954874"/>
                  <a:pt x="10068805" y="2954874"/>
                </a:cubicBezTo>
                <a:close/>
                <a:moveTo>
                  <a:pt x="9896193" y="2954874"/>
                </a:moveTo>
                <a:cubicBezTo>
                  <a:pt x="9932798" y="2954874"/>
                  <a:pt x="9980385" y="2983980"/>
                  <a:pt x="9998687" y="3016724"/>
                </a:cubicBezTo>
                <a:cubicBezTo>
                  <a:pt x="10016990" y="3049468"/>
                  <a:pt x="9998687" y="3078574"/>
                  <a:pt x="9958422" y="3078574"/>
                </a:cubicBezTo>
                <a:cubicBezTo>
                  <a:pt x="9918156" y="3078574"/>
                  <a:pt x="9870570" y="3049468"/>
                  <a:pt x="9855928" y="3016724"/>
                </a:cubicBezTo>
                <a:cubicBezTo>
                  <a:pt x="9837625" y="2983980"/>
                  <a:pt x="9855928" y="2954874"/>
                  <a:pt x="9896193" y="2954874"/>
                </a:cubicBezTo>
                <a:close/>
                <a:moveTo>
                  <a:pt x="9721467" y="2954874"/>
                </a:moveTo>
                <a:cubicBezTo>
                  <a:pt x="9758072" y="2954874"/>
                  <a:pt x="9805659" y="2983980"/>
                  <a:pt x="9823961" y="3016724"/>
                </a:cubicBezTo>
                <a:cubicBezTo>
                  <a:pt x="9842264" y="3049468"/>
                  <a:pt x="9823961" y="3078574"/>
                  <a:pt x="9783696" y="3078574"/>
                </a:cubicBezTo>
                <a:cubicBezTo>
                  <a:pt x="9743430" y="3078574"/>
                  <a:pt x="9695844" y="3049468"/>
                  <a:pt x="9677541" y="3016724"/>
                </a:cubicBezTo>
                <a:cubicBezTo>
                  <a:pt x="9662899" y="2983980"/>
                  <a:pt x="9681202" y="2954874"/>
                  <a:pt x="9721467" y="2954874"/>
                </a:cubicBezTo>
                <a:close/>
                <a:moveTo>
                  <a:pt x="9545384" y="2954874"/>
                </a:moveTo>
                <a:cubicBezTo>
                  <a:pt x="9585780" y="2954874"/>
                  <a:pt x="9629848" y="2983980"/>
                  <a:pt x="9648210" y="3016724"/>
                </a:cubicBezTo>
                <a:cubicBezTo>
                  <a:pt x="9662899" y="3049468"/>
                  <a:pt x="9644537" y="3078574"/>
                  <a:pt x="9604142" y="3078574"/>
                </a:cubicBezTo>
                <a:cubicBezTo>
                  <a:pt x="9563746" y="3078574"/>
                  <a:pt x="9519678" y="3049468"/>
                  <a:pt x="9501316" y="3016724"/>
                </a:cubicBezTo>
                <a:cubicBezTo>
                  <a:pt x="9486627" y="2983980"/>
                  <a:pt x="9504989" y="2954874"/>
                  <a:pt x="9545384" y="2954874"/>
                </a:cubicBezTo>
                <a:close/>
                <a:moveTo>
                  <a:pt x="9370145" y="2954874"/>
                </a:moveTo>
                <a:cubicBezTo>
                  <a:pt x="9410186" y="2954874"/>
                  <a:pt x="9453868" y="2983980"/>
                  <a:pt x="9468428" y="3016724"/>
                </a:cubicBezTo>
                <a:cubicBezTo>
                  <a:pt x="9486629" y="3049468"/>
                  <a:pt x="9464788" y="3078574"/>
                  <a:pt x="9424747" y="3078574"/>
                </a:cubicBezTo>
                <a:cubicBezTo>
                  <a:pt x="9388346" y="3078574"/>
                  <a:pt x="9341024" y="3049468"/>
                  <a:pt x="9326463" y="3016724"/>
                </a:cubicBezTo>
                <a:cubicBezTo>
                  <a:pt x="9311903" y="2983980"/>
                  <a:pt x="9330104" y="2954874"/>
                  <a:pt x="9370145" y="2954874"/>
                </a:cubicBezTo>
                <a:close/>
                <a:moveTo>
                  <a:pt x="9194585" y="2954874"/>
                </a:moveTo>
                <a:cubicBezTo>
                  <a:pt x="9235116" y="2954874"/>
                  <a:pt x="9279332" y="2983980"/>
                  <a:pt x="9294070" y="3016724"/>
                </a:cubicBezTo>
                <a:cubicBezTo>
                  <a:pt x="9308809" y="3049468"/>
                  <a:pt x="9290386" y="3078574"/>
                  <a:pt x="9249854" y="3078574"/>
                </a:cubicBezTo>
                <a:cubicBezTo>
                  <a:pt x="9209323" y="3078574"/>
                  <a:pt x="9165107" y="3049468"/>
                  <a:pt x="9150369" y="3016724"/>
                </a:cubicBezTo>
                <a:cubicBezTo>
                  <a:pt x="9135630" y="2983980"/>
                  <a:pt x="9154053" y="2954874"/>
                  <a:pt x="9194585" y="2954874"/>
                </a:cubicBezTo>
                <a:close/>
                <a:moveTo>
                  <a:pt x="5866795" y="2954874"/>
                </a:moveTo>
                <a:cubicBezTo>
                  <a:pt x="5907035" y="2954874"/>
                  <a:pt x="5939959" y="2983980"/>
                  <a:pt x="5943617" y="3016724"/>
                </a:cubicBezTo>
                <a:cubicBezTo>
                  <a:pt x="5947275" y="3049468"/>
                  <a:pt x="5914351" y="3078574"/>
                  <a:pt x="5874111" y="3078574"/>
                </a:cubicBezTo>
                <a:cubicBezTo>
                  <a:pt x="5833871" y="3078574"/>
                  <a:pt x="5800947" y="3049468"/>
                  <a:pt x="5797289" y="3016724"/>
                </a:cubicBezTo>
                <a:cubicBezTo>
                  <a:pt x="5797289" y="2983980"/>
                  <a:pt x="5826555" y="2954874"/>
                  <a:pt x="5866795" y="2954874"/>
                </a:cubicBezTo>
                <a:close/>
                <a:moveTo>
                  <a:pt x="5691603" y="2954874"/>
                </a:moveTo>
                <a:cubicBezTo>
                  <a:pt x="5731573" y="2954874"/>
                  <a:pt x="5764277" y="2983980"/>
                  <a:pt x="5767910" y="3016724"/>
                </a:cubicBezTo>
                <a:cubicBezTo>
                  <a:pt x="5767910" y="3049468"/>
                  <a:pt x="5738841" y="3078574"/>
                  <a:pt x="5698870" y="3078574"/>
                </a:cubicBezTo>
                <a:cubicBezTo>
                  <a:pt x="5658900" y="3078574"/>
                  <a:pt x="5626197" y="3049468"/>
                  <a:pt x="5622563" y="3016724"/>
                </a:cubicBezTo>
                <a:cubicBezTo>
                  <a:pt x="5622563" y="2983980"/>
                  <a:pt x="5651633" y="2954874"/>
                  <a:pt x="5691603" y="2954874"/>
                </a:cubicBezTo>
                <a:close/>
                <a:moveTo>
                  <a:pt x="5516065" y="2954874"/>
                </a:moveTo>
                <a:cubicBezTo>
                  <a:pt x="5556461" y="2954874"/>
                  <a:pt x="5589512" y="2983980"/>
                  <a:pt x="5589512" y="3016724"/>
                </a:cubicBezTo>
                <a:cubicBezTo>
                  <a:pt x="5593184" y="3049468"/>
                  <a:pt x="5560133" y="3078574"/>
                  <a:pt x="5519738" y="3078574"/>
                </a:cubicBezTo>
                <a:cubicBezTo>
                  <a:pt x="5479342" y="3078574"/>
                  <a:pt x="5446291" y="3049468"/>
                  <a:pt x="5446291" y="3016724"/>
                </a:cubicBezTo>
                <a:cubicBezTo>
                  <a:pt x="5446291" y="2983980"/>
                  <a:pt x="5475670" y="2954874"/>
                  <a:pt x="5516065" y="2954874"/>
                </a:cubicBezTo>
                <a:close/>
                <a:moveTo>
                  <a:pt x="5340868" y="2954874"/>
                </a:moveTo>
                <a:cubicBezTo>
                  <a:pt x="5380991" y="2954874"/>
                  <a:pt x="5413819" y="2983980"/>
                  <a:pt x="5413819" y="3016724"/>
                </a:cubicBezTo>
                <a:cubicBezTo>
                  <a:pt x="5413819" y="3049468"/>
                  <a:pt x="5384639" y="3078574"/>
                  <a:pt x="5344516" y="3078574"/>
                </a:cubicBezTo>
                <a:cubicBezTo>
                  <a:pt x="5304393" y="3078574"/>
                  <a:pt x="5271565" y="3049468"/>
                  <a:pt x="5271565" y="3016724"/>
                </a:cubicBezTo>
                <a:cubicBezTo>
                  <a:pt x="5271565" y="2983980"/>
                  <a:pt x="5300746" y="2954874"/>
                  <a:pt x="5340868" y="2954874"/>
                </a:cubicBezTo>
                <a:close/>
                <a:moveTo>
                  <a:pt x="2926960" y="2812625"/>
                </a:moveTo>
                <a:cubicBezTo>
                  <a:pt x="2963639" y="2812625"/>
                  <a:pt x="2989314" y="2837993"/>
                  <a:pt x="2981978" y="2870609"/>
                </a:cubicBezTo>
                <a:cubicBezTo>
                  <a:pt x="2974642" y="2903225"/>
                  <a:pt x="2934296" y="2928593"/>
                  <a:pt x="2893950" y="2928593"/>
                </a:cubicBezTo>
                <a:cubicBezTo>
                  <a:pt x="2857271" y="2928593"/>
                  <a:pt x="2831596" y="2903225"/>
                  <a:pt x="2838932" y="2870609"/>
                </a:cubicBezTo>
                <a:cubicBezTo>
                  <a:pt x="2846268" y="2837993"/>
                  <a:pt x="2886614" y="2812625"/>
                  <a:pt x="2926960" y="2812625"/>
                </a:cubicBezTo>
                <a:close/>
                <a:moveTo>
                  <a:pt x="2751896" y="2812623"/>
                </a:moveTo>
                <a:cubicBezTo>
                  <a:pt x="2792098" y="2812623"/>
                  <a:pt x="2817681" y="2837991"/>
                  <a:pt x="2806717" y="2870607"/>
                </a:cubicBezTo>
                <a:cubicBezTo>
                  <a:pt x="2799408" y="2903223"/>
                  <a:pt x="2759205" y="2928591"/>
                  <a:pt x="2722658" y="2928591"/>
                </a:cubicBezTo>
                <a:cubicBezTo>
                  <a:pt x="2682456" y="2928591"/>
                  <a:pt x="2656872" y="2903223"/>
                  <a:pt x="2667836" y="2870607"/>
                </a:cubicBezTo>
                <a:cubicBezTo>
                  <a:pt x="2675146" y="2837991"/>
                  <a:pt x="2715349" y="2812623"/>
                  <a:pt x="2751896" y="2812623"/>
                </a:cubicBezTo>
                <a:close/>
                <a:moveTo>
                  <a:pt x="2580261" y="2812623"/>
                </a:moveTo>
                <a:cubicBezTo>
                  <a:pt x="2620463" y="2812623"/>
                  <a:pt x="2646047" y="2837991"/>
                  <a:pt x="2635082" y="2870607"/>
                </a:cubicBezTo>
                <a:cubicBezTo>
                  <a:pt x="2624118" y="2903223"/>
                  <a:pt x="2587571" y="2928591"/>
                  <a:pt x="2547368" y="2928591"/>
                </a:cubicBezTo>
                <a:cubicBezTo>
                  <a:pt x="2507166" y="2928591"/>
                  <a:pt x="2485237" y="2903223"/>
                  <a:pt x="2492547" y="2870607"/>
                </a:cubicBezTo>
                <a:cubicBezTo>
                  <a:pt x="2503511" y="2837991"/>
                  <a:pt x="2543713" y="2812623"/>
                  <a:pt x="2580261" y="2812623"/>
                </a:cubicBezTo>
                <a:close/>
                <a:moveTo>
                  <a:pt x="2407645" y="2812623"/>
                </a:moveTo>
                <a:cubicBezTo>
                  <a:pt x="2447847" y="2812623"/>
                  <a:pt x="2469776" y="2837991"/>
                  <a:pt x="2462466" y="2870607"/>
                </a:cubicBezTo>
                <a:cubicBezTo>
                  <a:pt x="2451501" y="2903223"/>
                  <a:pt x="2411300" y="2928591"/>
                  <a:pt x="2371097" y="2928591"/>
                </a:cubicBezTo>
                <a:cubicBezTo>
                  <a:pt x="2330894" y="2928591"/>
                  <a:pt x="2308966" y="2903223"/>
                  <a:pt x="2319931" y="2870607"/>
                </a:cubicBezTo>
                <a:cubicBezTo>
                  <a:pt x="2330894" y="2837991"/>
                  <a:pt x="2371097" y="2812623"/>
                  <a:pt x="2407645" y="2812623"/>
                </a:cubicBezTo>
                <a:close/>
                <a:moveTo>
                  <a:pt x="2236224" y="2812623"/>
                </a:moveTo>
                <a:cubicBezTo>
                  <a:pt x="2276289" y="2812623"/>
                  <a:pt x="2298142" y="2837991"/>
                  <a:pt x="2287216" y="2870607"/>
                </a:cubicBezTo>
                <a:cubicBezTo>
                  <a:pt x="2276289" y="2903223"/>
                  <a:pt x="2236224" y="2928591"/>
                  <a:pt x="2196159" y="2928591"/>
                </a:cubicBezTo>
                <a:cubicBezTo>
                  <a:pt x="2159736" y="2928591"/>
                  <a:pt x="2134240" y="2903223"/>
                  <a:pt x="2145167" y="2870607"/>
                </a:cubicBezTo>
                <a:cubicBezTo>
                  <a:pt x="2156094" y="2837991"/>
                  <a:pt x="2196159" y="2812623"/>
                  <a:pt x="2236224" y="2812623"/>
                </a:cubicBezTo>
                <a:close/>
                <a:moveTo>
                  <a:pt x="10335831" y="2812621"/>
                </a:moveTo>
                <a:cubicBezTo>
                  <a:pt x="10375749" y="2812621"/>
                  <a:pt x="10422926" y="2837989"/>
                  <a:pt x="10441070" y="2870605"/>
                </a:cubicBezTo>
                <a:cubicBezTo>
                  <a:pt x="10459215" y="2903221"/>
                  <a:pt x="10444699" y="2928589"/>
                  <a:pt x="10404781" y="2928589"/>
                </a:cubicBezTo>
                <a:cubicBezTo>
                  <a:pt x="10364863" y="2928589"/>
                  <a:pt x="10317686" y="2903221"/>
                  <a:pt x="10299542" y="2870605"/>
                </a:cubicBezTo>
                <a:cubicBezTo>
                  <a:pt x="10281397" y="2837989"/>
                  <a:pt x="10299542" y="2812621"/>
                  <a:pt x="10335831" y="2812621"/>
                </a:cubicBezTo>
                <a:close/>
                <a:moveTo>
                  <a:pt x="10163126" y="2812621"/>
                </a:moveTo>
                <a:cubicBezTo>
                  <a:pt x="10203391" y="2812621"/>
                  <a:pt x="10247317" y="2837989"/>
                  <a:pt x="10265620" y="2870605"/>
                </a:cubicBezTo>
                <a:cubicBezTo>
                  <a:pt x="10287583" y="2903221"/>
                  <a:pt x="10269280" y="2928589"/>
                  <a:pt x="10229015" y="2928589"/>
                </a:cubicBezTo>
                <a:cubicBezTo>
                  <a:pt x="10188749" y="2928589"/>
                  <a:pt x="10144823" y="2903221"/>
                  <a:pt x="10126521" y="2870605"/>
                </a:cubicBezTo>
                <a:cubicBezTo>
                  <a:pt x="10108218" y="2837989"/>
                  <a:pt x="10122860" y="2812621"/>
                  <a:pt x="10163126" y="2812621"/>
                </a:cubicBezTo>
                <a:close/>
                <a:moveTo>
                  <a:pt x="9991670" y="2812621"/>
                </a:moveTo>
                <a:cubicBezTo>
                  <a:pt x="10032066" y="2812621"/>
                  <a:pt x="10076134" y="2837989"/>
                  <a:pt x="10094495" y="2870605"/>
                </a:cubicBezTo>
                <a:cubicBezTo>
                  <a:pt x="10112857" y="2903221"/>
                  <a:pt x="10094495" y="2928589"/>
                  <a:pt x="10057772" y="2928589"/>
                </a:cubicBezTo>
                <a:cubicBezTo>
                  <a:pt x="10017376" y="2928589"/>
                  <a:pt x="9969636" y="2903221"/>
                  <a:pt x="9951274" y="2870605"/>
                </a:cubicBezTo>
                <a:cubicBezTo>
                  <a:pt x="9936585" y="2837989"/>
                  <a:pt x="9951274" y="2812621"/>
                  <a:pt x="9991670" y="2812621"/>
                </a:cubicBezTo>
                <a:close/>
                <a:moveTo>
                  <a:pt x="9820101" y="2812621"/>
                </a:moveTo>
                <a:cubicBezTo>
                  <a:pt x="9856502" y="2812621"/>
                  <a:pt x="9903824" y="2837989"/>
                  <a:pt x="9922025" y="2870605"/>
                </a:cubicBezTo>
                <a:cubicBezTo>
                  <a:pt x="9936585" y="2903221"/>
                  <a:pt x="9922025" y="2928589"/>
                  <a:pt x="9881983" y="2928589"/>
                </a:cubicBezTo>
                <a:cubicBezTo>
                  <a:pt x="9841942" y="2928589"/>
                  <a:pt x="9798260" y="2903221"/>
                  <a:pt x="9780060" y="2870605"/>
                </a:cubicBezTo>
                <a:cubicBezTo>
                  <a:pt x="9761859" y="2837989"/>
                  <a:pt x="9780060" y="2812621"/>
                  <a:pt x="9820101" y="2812621"/>
                </a:cubicBezTo>
                <a:close/>
                <a:moveTo>
                  <a:pt x="9648468" y="2812621"/>
                </a:moveTo>
                <a:cubicBezTo>
                  <a:pt x="9684869" y="2812621"/>
                  <a:pt x="9732191" y="2837989"/>
                  <a:pt x="9746751" y="2870605"/>
                </a:cubicBezTo>
                <a:cubicBezTo>
                  <a:pt x="9764952" y="2903221"/>
                  <a:pt x="9746751" y="2928589"/>
                  <a:pt x="9706710" y="2928589"/>
                </a:cubicBezTo>
                <a:cubicBezTo>
                  <a:pt x="9666669" y="2928589"/>
                  <a:pt x="9622987" y="2903221"/>
                  <a:pt x="9604787" y="2870605"/>
                </a:cubicBezTo>
                <a:cubicBezTo>
                  <a:pt x="9590226" y="2837989"/>
                  <a:pt x="9608427" y="2812621"/>
                  <a:pt x="9648468" y="2812621"/>
                </a:cubicBezTo>
                <a:close/>
                <a:moveTo>
                  <a:pt x="9476002" y="2812621"/>
                </a:moveTo>
                <a:cubicBezTo>
                  <a:pt x="9512848" y="2812621"/>
                  <a:pt x="9557064" y="2837989"/>
                  <a:pt x="9575487" y="2870605"/>
                </a:cubicBezTo>
                <a:cubicBezTo>
                  <a:pt x="9590226" y="2903221"/>
                  <a:pt x="9571803" y="2928589"/>
                  <a:pt x="9531271" y="2928589"/>
                </a:cubicBezTo>
                <a:cubicBezTo>
                  <a:pt x="9490740" y="2928589"/>
                  <a:pt x="9446524" y="2903221"/>
                  <a:pt x="9431786" y="2870605"/>
                </a:cubicBezTo>
                <a:cubicBezTo>
                  <a:pt x="9417047" y="2837989"/>
                  <a:pt x="9435470" y="2812621"/>
                  <a:pt x="9476002" y="2812621"/>
                </a:cubicBezTo>
                <a:close/>
                <a:moveTo>
                  <a:pt x="9300563" y="2812621"/>
                </a:moveTo>
                <a:cubicBezTo>
                  <a:pt x="9340604" y="2812621"/>
                  <a:pt x="9384286" y="2837989"/>
                  <a:pt x="9398846" y="2870605"/>
                </a:cubicBezTo>
                <a:cubicBezTo>
                  <a:pt x="9417047" y="2903221"/>
                  <a:pt x="9395206" y="2928589"/>
                  <a:pt x="9355165" y="2928589"/>
                </a:cubicBezTo>
                <a:cubicBezTo>
                  <a:pt x="9318764" y="2928589"/>
                  <a:pt x="9275082" y="2903221"/>
                  <a:pt x="9260522" y="2870605"/>
                </a:cubicBezTo>
                <a:cubicBezTo>
                  <a:pt x="9242321" y="2837989"/>
                  <a:pt x="9264162" y="2812621"/>
                  <a:pt x="9300563" y="2812621"/>
                </a:cubicBezTo>
                <a:close/>
                <a:moveTo>
                  <a:pt x="9129117" y="2812621"/>
                </a:moveTo>
                <a:cubicBezTo>
                  <a:pt x="9169286" y="2812621"/>
                  <a:pt x="9213108" y="2837989"/>
                  <a:pt x="9227715" y="2870605"/>
                </a:cubicBezTo>
                <a:cubicBezTo>
                  <a:pt x="9242322" y="2903221"/>
                  <a:pt x="9220411" y="2928589"/>
                  <a:pt x="9183893" y="2928589"/>
                </a:cubicBezTo>
                <a:cubicBezTo>
                  <a:pt x="9143724" y="2928589"/>
                  <a:pt x="9099902" y="2903221"/>
                  <a:pt x="9085295" y="2870605"/>
                </a:cubicBezTo>
                <a:cubicBezTo>
                  <a:pt x="9070688" y="2837989"/>
                  <a:pt x="9092599" y="2812621"/>
                  <a:pt x="9129117" y="2812621"/>
                </a:cubicBezTo>
                <a:close/>
                <a:moveTo>
                  <a:pt x="8957139" y="2812621"/>
                </a:moveTo>
                <a:cubicBezTo>
                  <a:pt x="8997072" y="2812621"/>
                  <a:pt x="9037006" y="2837989"/>
                  <a:pt x="9051527" y="2870605"/>
                </a:cubicBezTo>
                <a:cubicBezTo>
                  <a:pt x="9066048" y="2903221"/>
                  <a:pt x="9047896" y="2928589"/>
                  <a:pt x="9007963" y="2928589"/>
                </a:cubicBezTo>
                <a:cubicBezTo>
                  <a:pt x="8968030" y="2928589"/>
                  <a:pt x="8924466" y="2903221"/>
                  <a:pt x="8913575" y="2870605"/>
                </a:cubicBezTo>
                <a:cubicBezTo>
                  <a:pt x="8899054" y="2837989"/>
                  <a:pt x="8920836" y="2812621"/>
                  <a:pt x="8957139" y="2812621"/>
                </a:cubicBezTo>
                <a:close/>
                <a:moveTo>
                  <a:pt x="6371852" y="2812621"/>
                </a:moveTo>
                <a:cubicBezTo>
                  <a:pt x="6412092" y="2812621"/>
                  <a:pt x="6445016" y="2837989"/>
                  <a:pt x="6452332" y="2870605"/>
                </a:cubicBezTo>
                <a:cubicBezTo>
                  <a:pt x="6455990" y="2903221"/>
                  <a:pt x="6426725" y="2928589"/>
                  <a:pt x="6390143" y="2928589"/>
                </a:cubicBezTo>
                <a:cubicBezTo>
                  <a:pt x="6349903" y="2928589"/>
                  <a:pt x="6313321" y="2903221"/>
                  <a:pt x="6309662" y="2870605"/>
                </a:cubicBezTo>
                <a:cubicBezTo>
                  <a:pt x="6306004" y="2837989"/>
                  <a:pt x="6335270" y="2812621"/>
                  <a:pt x="6371852" y="2812621"/>
                </a:cubicBezTo>
                <a:close/>
                <a:moveTo>
                  <a:pt x="5856239" y="2812621"/>
                </a:moveTo>
                <a:cubicBezTo>
                  <a:pt x="5892963" y="2812621"/>
                  <a:pt x="5929686" y="2837989"/>
                  <a:pt x="5929686" y="2870605"/>
                </a:cubicBezTo>
                <a:cubicBezTo>
                  <a:pt x="5933358" y="2903221"/>
                  <a:pt x="5903980" y="2928589"/>
                  <a:pt x="5863584" y="2928589"/>
                </a:cubicBezTo>
                <a:cubicBezTo>
                  <a:pt x="5826861" y="2928589"/>
                  <a:pt x="5790138" y="2903221"/>
                  <a:pt x="5790138" y="2870605"/>
                </a:cubicBezTo>
                <a:cubicBezTo>
                  <a:pt x="5786465" y="2837989"/>
                  <a:pt x="5815844" y="2812621"/>
                  <a:pt x="5856239" y="2812621"/>
                </a:cubicBezTo>
                <a:close/>
                <a:moveTo>
                  <a:pt x="5684605" y="2812621"/>
                </a:moveTo>
                <a:cubicBezTo>
                  <a:pt x="5721329" y="2812621"/>
                  <a:pt x="5754380" y="2837989"/>
                  <a:pt x="5758052" y="2870605"/>
                </a:cubicBezTo>
                <a:cubicBezTo>
                  <a:pt x="5761724" y="2903221"/>
                  <a:pt x="5728673" y="2928589"/>
                  <a:pt x="5691950" y="2928589"/>
                </a:cubicBezTo>
                <a:cubicBezTo>
                  <a:pt x="5651554" y="2928589"/>
                  <a:pt x="5618504" y="2903221"/>
                  <a:pt x="5614831" y="2870605"/>
                </a:cubicBezTo>
                <a:cubicBezTo>
                  <a:pt x="5614831" y="2837989"/>
                  <a:pt x="5644210" y="2812621"/>
                  <a:pt x="5684605" y="2812621"/>
                </a:cubicBezTo>
                <a:close/>
                <a:moveTo>
                  <a:pt x="5512501" y="2812621"/>
                </a:moveTo>
                <a:cubicBezTo>
                  <a:pt x="5548977" y="2812621"/>
                  <a:pt x="5581805" y="2837989"/>
                  <a:pt x="5585452" y="2870605"/>
                </a:cubicBezTo>
                <a:cubicBezTo>
                  <a:pt x="5585452" y="2903221"/>
                  <a:pt x="5556272" y="2928589"/>
                  <a:pt x="5516149" y="2928589"/>
                </a:cubicBezTo>
                <a:cubicBezTo>
                  <a:pt x="5476026" y="2928589"/>
                  <a:pt x="5443198" y="2903221"/>
                  <a:pt x="5443198" y="2870605"/>
                </a:cubicBezTo>
                <a:cubicBezTo>
                  <a:pt x="5443198" y="2837989"/>
                  <a:pt x="5472379" y="2812621"/>
                  <a:pt x="5512501" y="2812621"/>
                </a:cubicBezTo>
                <a:close/>
                <a:moveTo>
                  <a:pt x="5336985" y="2812621"/>
                </a:moveTo>
                <a:cubicBezTo>
                  <a:pt x="5377544" y="2812621"/>
                  <a:pt x="5410729" y="2837989"/>
                  <a:pt x="5410729" y="2870605"/>
                </a:cubicBezTo>
                <a:cubicBezTo>
                  <a:pt x="5410729" y="2903221"/>
                  <a:pt x="5381231" y="2928589"/>
                  <a:pt x="5340672" y="2928589"/>
                </a:cubicBezTo>
                <a:cubicBezTo>
                  <a:pt x="5300112" y="2928589"/>
                  <a:pt x="5266927" y="2903221"/>
                  <a:pt x="5266927" y="2870605"/>
                </a:cubicBezTo>
                <a:cubicBezTo>
                  <a:pt x="5266927" y="2837989"/>
                  <a:pt x="5300112" y="2812621"/>
                  <a:pt x="5336985" y="2812621"/>
                </a:cubicBezTo>
                <a:close/>
                <a:moveTo>
                  <a:pt x="3098628" y="2812621"/>
                </a:moveTo>
                <a:cubicBezTo>
                  <a:pt x="3135306" y="2812621"/>
                  <a:pt x="3160981" y="2837989"/>
                  <a:pt x="3153645" y="2870605"/>
                </a:cubicBezTo>
                <a:cubicBezTo>
                  <a:pt x="3146311" y="2903221"/>
                  <a:pt x="3109631" y="2928589"/>
                  <a:pt x="3069284" y="2928589"/>
                </a:cubicBezTo>
                <a:cubicBezTo>
                  <a:pt x="3028939" y="2928589"/>
                  <a:pt x="3003265" y="2903221"/>
                  <a:pt x="3014267" y="2870605"/>
                </a:cubicBezTo>
                <a:cubicBezTo>
                  <a:pt x="3021602" y="2837989"/>
                  <a:pt x="3058283" y="2812621"/>
                  <a:pt x="3098628" y="2812621"/>
                </a:cubicBezTo>
                <a:close/>
                <a:moveTo>
                  <a:pt x="3300332" y="2673460"/>
                </a:moveTo>
                <a:cubicBezTo>
                  <a:pt x="3340829" y="2673460"/>
                  <a:pt x="3366600" y="2698948"/>
                  <a:pt x="3359237" y="2728078"/>
                </a:cubicBezTo>
                <a:cubicBezTo>
                  <a:pt x="3351874" y="2760849"/>
                  <a:pt x="3315058" y="2786337"/>
                  <a:pt x="3274561" y="2786337"/>
                </a:cubicBezTo>
                <a:cubicBezTo>
                  <a:pt x="3237746" y="2786337"/>
                  <a:pt x="3211975" y="2760849"/>
                  <a:pt x="3219338" y="2728078"/>
                </a:cubicBezTo>
                <a:cubicBezTo>
                  <a:pt x="3226701" y="2698948"/>
                  <a:pt x="3263517" y="2673460"/>
                  <a:pt x="3300332" y="2673460"/>
                </a:cubicBezTo>
                <a:close/>
                <a:moveTo>
                  <a:pt x="3131459" y="2673460"/>
                </a:moveTo>
                <a:cubicBezTo>
                  <a:pt x="3167907" y="2673460"/>
                  <a:pt x="3193420" y="2698948"/>
                  <a:pt x="3186130" y="2728078"/>
                </a:cubicBezTo>
                <a:cubicBezTo>
                  <a:pt x="3178841" y="2760849"/>
                  <a:pt x="3142394" y="2786337"/>
                  <a:pt x="3102302" y="2786337"/>
                </a:cubicBezTo>
                <a:cubicBezTo>
                  <a:pt x="3065855" y="2786337"/>
                  <a:pt x="3040341" y="2760849"/>
                  <a:pt x="3047631" y="2728078"/>
                </a:cubicBezTo>
                <a:cubicBezTo>
                  <a:pt x="3054920" y="2698948"/>
                  <a:pt x="3091368" y="2673460"/>
                  <a:pt x="3131459" y="2673460"/>
                </a:cubicBezTo>
                <a:close/>
                <a:moveTo>
                  <a:pt x="2960405" y="2673460"/>
                </a:moveTo>
                <a:cubicBezTo>
                  <a:pt x="3000751" y="2673460"/>
                  <a:pt x="3026426" y="2698948"/>
                  <a:pt x="3015422" y="2728078"/>
                </a:cubicBezTo>
                <a:cubicBezTo>
                  <a:pt x="3008087" y="2760849"/>
                  <a:pt x="2971408" y="2786337"/>
                  <a:pt x="2931062" y="2786337"/>
                </a:cubicBezTo>
                <a:cubicBezTo>
                  <a:pt x="2894383" y="2786337"/>
                  <a:pt x="2868709" y="2760849"/>
                  <a:pt x="2876045" y="2728078"/>
                </a:cubicBezTo>
                <a:cubicBezTo>
                  <a:pt x="2887048" y="2698948"/>
                  <a:pt x="2923726" y="2673460"/>
                  <a:pt x="2960405" y="2673460"/>
                </a:cubicBezTo>
                <a:close/>
                <a:moveTo>
                  <a:pt x="2791504" y="2673460"/>
                </a:moveTo>
                <a:cubicBezTo>
                  <a:pt x="2827822" y="2673460"/>
                  <a:pt x="2853246" y="2698948"/>
                  <a:pt x="2845982" y="2728078"/>
                </a:cubicBezTo>
                <a:cubicBezTo>
                  <a:pt x="2835086" y="2760849"/>
                  <a:pt x="2798768" y="2786337"/>
                  <a:pt x="2758817" y="2786337"/>
                </a:cubicBezTo>
                <a:cubicBezTo>
                  <a:pt x="2722498" y="2786337"/>
                  <a:pt x="2697074" y="2760849"/>
                  <a:pt x="2707970" y="2728078"/>
                </a:cubicBezTo>
                <a:cubicBezTo>
                  <a:pt x="2715234" y="2698948"/>
                  <a:pt x="2755185" y="2673460"/>
                  <a:pt x="2791504" y="2673460"/>
                </a:cubicBezTo>
                <a:close/>
                <a:moveTo>
                  <a:pt x="2624121" y="2673460"/>
                </a:moveTo>
                <a:cubicBezTo>
                  <a:pt x="2660668" y="2673460"/>
                  <a:pt x="2686251" y="2698948"/>
                  <a:pt x="2675287" y="2728078"/>
                </a:cubicBezTo>
                <a:cubicBezTo>
                  <a:pt x="2667978" y="2760849"/>
                  <a:pt x="2627775" y="2786337"/>
                  <a:pt x="2587573" y="2786337"/>
                </a:cubicBezTo>
                <a:cubicBezTo>
                  <a:pt x="2551026" y="2786337"/>
                  <a:pt x="2525442" y="2760849"/>
                  <a:pt x="2536407" y="2728078"/>
                </a:cubicBezTo>
                <a:cubicBezTo>
                  <a:pt x="2547371" y="2698948"/>
                  <a:pt x="2583918" y="2673460"/>
                  <a:pt x="2624121" y="2673460"/>
                </a:cubicBezTo>
                <a:close/>
                <a:moveTo>
                  <a:pt x="2451330" y="2673460"/>
                </a:moveTo>
                <a:cubicBezTo>
                  <a:pt x="2491280" y="2673460"/>
                  <a:pt x="2513071" y="2698948"/>
                  <a:pt x="2502176" y="2728078"/>
                </a:cubicBezTo>
                <a:cubicBezTo>
                  <a:pt x="2494912" y="2760849"/>
                  <a:pt x="2454961" y="2786337"/>
                  <a:pt x="2415011" y="2786337"/>
                </a:cubicBezTo>
                <a:cubicBezTo>
                  <a:pt x="2378692" y="2786337"/>
                  <a:pt x="2356900" y="2760849"/>
                  <a:pt x="2364164" y="2728078"/>
                </a:cubicBezTo>
                <a:cubicBezTo>
                  <a:pt x="2375060" y="2698948"/>
                  <a:pt x="2415011" y="2673460"/>
                  <a:pt x="2451330" y="2673460"/>
                </a:cubicBezTo>
                <a:close/>
                <a:moveTo>
                  <a:pt x="2283948" y="2673460"/>
                </a:moveTo>
                <a:cubicBezTo>
                  <a:pt x="2320495" y="2673460"/>
                  <a:pt x="2346078" y="2698948"/>
                  <a:pt x="2335114" y="2728078"/>
                </a:cubicBezTo>
                <a:cubicBezTo>
                  <a:pt x="2324150" y="2760849"/>
                  <a:pt x="2283948" y="2786337"/>
                  <a:pt x="2243745" y="2786337"/>
                </a:cubicBezTo>
                <a:cubicBezTo>
                  <a:pt x="2207198" y="2786337"/>
                  <a:pt x="2185269" y="2760849"/>
                  <a:pt x="2196234" y="2728078"/>
                </a:cubicBezTo>
                <a:cubicBezTo>
                  <a:pt x="2207198" y="2698948"/>
                  <a:pt x="2243745" y="2673460"/>
                  <a:pt x="2283948" y="2673460"/>
                </a:cubicBezTo>
                <a:close/>
                <a:moveTo>
                  <a:pt x="10763362" y="2673458"/>
                </a:moveTo>
                <a:cubicBezTo>
                  <a:pt x="10800163" y="2673458"/>
                  <a:pt x="10848003" y="2698946"/>
                  <a:pt x="10870084" y="2728076"/>
                </a:cubicBezTo>
                <a:cubicBezTo>
                  <a:pt x="10892164" y="2760847"/>
                  <a:pt x="10877444" y="2786335"/>
                  <a:pt x="10836963" y="2786335"/>
                </a:cubicBezTo>
                <a:cubicBezTo>
                  <a:pt x="10796482" y="2786335"/>
                  <a:pt x="10748642" y="2760847"/>
                  <a:pt x="10730241" y="2728076"/>
                </a:cubicBezTo>
                <a:cubicBezTo>
                  <a:pt x="10708161" y="2698946"/>
                  <a:pt x="10726561" y="2673458"/>
                  <a:pt x="10763362" y="2673458"/>
                </a:cubicBezTo>
                <a:close/>
                <a:moveTo>
                  <a:pt x="10082896" y="2673458"/>
                </a:moveTo>
                <a:cubicBezTo>
                  <a:pt x="10123292" y="2673458"/>
                  <a:pt x="10167360" y="2698946"/>
                  <a:pt x="10185721" y="2728076"/>
                </a:cubicBezTo>
                <a:cubicBezTo>
                  <a:pt x="10204083" y="2760847"/>
                  <a:pt x="10189394" y="2786335"/>
                  <a:pt x="10148998" y="2786335"/>
                </a:cubicBezTo>
                <a:cubicBezTo>
                  <a:pt x="10108602" y="2786335"/>
                  <a:pt x="10064534" y="2760847"/>
                  <a:pt x="10046173" y="2728076"/>
                </a:cubicBezTo>
                <a:cubicBezTo>
                  <a:pt x="10027811" y="2698946"/>
                  <a:pt x="10046173" y="2673458"/>
                  <a:pt x="10082896" y="2673458"/>
                </a:cubicBezTo>
                <a:close/>
                <a:moveTo>
                  <a:pt x="9915595" y="2673458"/>
                </a:moveTo>
                <a:cubicBezTo>
                  <a:pt x="9955764" y="2673458"/>
                  <a:pt x="9999586" y="2698946"/>
                  <a:pt x="10017845" y="2728076"/>
                </a:cubicBezTo>
                <a:cubicBezTo>
                  <a:pt x="10032452" y="2760847"/>
                  <a:pt x="10017845" y="2786335"/>
                  <a:pt x="9977675" y="2786335"/>
                </a:cubicBezTo>
                <a:cubicBezTo>
                  <a:pt x="9937506" y="2786335"/>
                  <a:pt x="9893684" y="2760847"/>
                  <a:pt x="9875425" y="2728076"/>
                </a:cubicBezTo>
                <a:cubicBezTo>
                  <a:pt x="9860818" y="2698946"/>
                  <a:pt x="9879077" y="2673458"/>
                  <a:pt x="9915595" y="2673458"/>
                </a:cubicBezTo>
                <a:close/>
                <a:moveTo>
                  <a:pt x="9746396" y="2673458"/>
                </a:moveTo>
                <a:cubicBezTo>
                  <a:pt x="9783120" y="2673458"/>
                  <a:pt x="9827188" y="2698946"/>
                  <a:pt x="9845549" y="2728076"/>
                </a:cubicBezTo>
                <a:cubicBezTo>
                  <a:pt x="9863911" y="2760847"/>
                  <a:pt x="9845549" y="2786335"/>
                  <a:pt x="9805154" y="2786335"/>
                </a:cubicBezTo>
                <a:cubicBezTo>
                  <a:pt x="9764758" y="2786335"/>
                  <a:pt x="9720690" y="2760847"/>
                  <a:pt x="9706001" y="2728076"/>
                </a:cubicBezTo>
                <a:cubicBezTo>
                  <a:pt x="9687639" y="2698946"/>
                  <a:pt x="9706001" y="2673458"/>
                  <a:pt x="9746396" y="2673458"/>
                </a:cubicBezTo>
                <a:close/>
                <a:moveTo>
                  <a:pt x="9575422" y="2673458"/>
                </a:moveTo>
                <a:cubicBezTo>
                  <a:pt x="9615591" y="2673458"/>
                  <a:pt x="9659413" y="2698946"/>
                  <a:pt x="9674020" y="2728076"/>
                </a:cubicBezTo>
                <a:cubicBezTo>
                  <a:pt x="9692279" y="2760847"/>
                  <a:pt x="9674020" y="2786335"/>
                  <a:pt x="9633850" y="2786335"/>
                </a:cubicBezTo>
                <a:cubicBezTo>
                  <a:pt x="9593681" y="2786335"/>
                  <a:pt x="9549859" y="2760847"/>
                  <a:pt x="9535252" y="2728076"/>
                </a:cubicBezTo>
                <a:cubicBezTo>
                  <a:pt x="9520645" y="2698946"/>
                  <a:pt x="9538904" y="2673458"/>
                  <a:pt x="9575422" y="2673458"/>
                </a:cubicBezTo>
                <a:close/>
                <a:moveTo>
                  <a:pt x="9407441" y="2673458"/>
                </a:moveTo>
                <a:cubicBezTo>
                  <a:pt x="9443958" y="2673458"/>
                  <a:pt x="9487780" y="2698946"/>
                  <a:pt x="9506039" y="2728076"/>
                </a:cubicBezTo>
                <a:cubicBezTo>
                  <a:pt x="9520646" y="2760847"/>
                  <a:pt x="9502387" y="2786335"/>
                  <a:pt x="9462217" y="2786335"/>
                </a:cubicBezTo>
                <a:cubicBezTo>
                  <a:pt x="9425700" y="2786335"/>
                  <a:pt x="9381878" y="2760847"/>
                  <a:pt x="9363619" y="2728076"/>
                </a:cubicBezTo>
                <a:cubicBezTo>
                  <a:pt x="9349012" y="2698946"/>
                  <a:pt x="9367271" y="2673458"/>
                  <a:pt x="9407441" y="2673458"/>
                </a:cubicBezTo>
                <a:close/>
                <a:moveTo>
                  <a:pt x="9239094" y="2673458"/>
                </a:moveTo>
                <a:cubicBezTo>
                  <a:pt x="9275733" y="2673458"/>
                  <a:pt x="9319701" y="2698946"/>
                  <a:pt x="9334356" y="2728076"/>
                </a:cubicBezTo>
                <a:cubicBezTo>
                  <a:pt x="9349012" y="2760847"/>
                  <a:pt x="9330692" y="2786335"/>
                  <a:pt x="9290389" y="2786335"/>
                </a:cubicBezTo>
                <a:cubicBezTo>
                  <a:pt x="9253750" y="2786335"/>
                  <a:pt x="9209782" y="2760847"/>
                  <a:pt x="9195127" y="2728076"/>
                </a:cubicBezTo>
                <a:cubicBezTo>
                  <a:pt x="9180471" y="2698946"/>
                  <a:pt x="9198791" y="2673458"/>
                  <a:pt x="9239094" y="2673458"/>
                </a:cubicBezTo>
                <a:close/>
                <a:moveTo>
                  <a:pt x="9066923" y="2673458"/>
                </a:moveTo>
                <a:cubicBezTo>
                  <a:pt x="9106856" y="2673458"/>
                  <a:pt x="9146790" y="2698946"/>
                  <a:pt x="9161311" y="2728076"/>
                </a:cubicBezTo>
                <a:cubicBezTo>
                  <a:pt x="9175832" y="2760847"/>
                  <a:pt x="9157680" y="2786335"/>
                  <a:pt x="9117747" y="2786335"/>
                </a:cubicBezTo>
                <a:cubicBezTo>
                  <a:pt x="9081444" y="2786335"/>
                  <a:pt x="9037880" y="2760847"/>
                  <a:pt x="9023359" y="2728076"/>
                </a:cubicBezTo>
                <a:cubicBezTo>
                  <a:pt x="9008838" y="2698946"/>
                  <a:pt x="9030620" y="2673458"/>
                  <a:pt x="9066923" y="2673458"/>
                </a:cubicBezTo>
                <a:close/>
                <a:moveTo>
                  <a:pt x="6521836" y="2673458"/>
                </a:moveTo>
                <a:cubicBezTo>
                  <a:pt x="6562076" y="2673458"/>
                  <a:pt x="6595000" y="2698946"/>
                  <a:pt x="6602316" y="2728076"/>
                </a:cubicBezTo>
                <a:cubicBezTo>
                  <a:pt x="6605974" y="2760847"/>
                  <a:pt x="6580367" y="2786335"/>
                  <a:pt x="6540127" y="2786335"/>
                </a:cubicBezTo>
                <a:cubicBezTo>
                  <a:pt x="6503545" y="2786335"/>
                  <a:pt x="6466963" y="2760847"/>
                  <a:pt x="6463305" y="2728076"/>
                </a:cubicBezTo>
                <a:cubicBezTo>
                  <a:pt x="6455988" y="2698946"/>
                  <a:pt x="6485254" y="2673458"/>
                  <a:pt x="6521836" y="2673458"/>
                </a:cubicBezTo>
                <a:close/>
                <a:moveTo>
                  <a:pt x="6353550" y="2673458"/>
                </a:moveTo>
                <a:cubicBezTo>
                  <a:pt x="6390273" y="2673458"/>
                  <a:pt x="6426997" y="2698946"/>
                  <a:pt x="6430669" y="2728076"/>
                </a:cubicBezTo>
                <a:cubicBezTo>
                  <a:pt x="6434341" y="2760847"/>
                  <a:pt x="6408635" y="2786335"/>
                  <a:pt x="6368239" y="2786335"/>
                </a:cubicBezTo>
                <a:cubicBezTo>
                  <a:pt x="6331516" y="2786335"/>
                  <a:pt x="6294793" y="2760847"/>
                  <a:pt x="6291121" y="2728076"/>
                </a:cubicBezTo>
                <a:cubicBezTo>
                  <a:pt x="6287448" y="2698946"/>
                  <a:pt x="6316827" y="2673458"/>
                  <a:pt x="6353550" y="2673458"/>
                </a:cubicBezTo>
                <a:close/>
                <a:moveTo>
                  <a:pt x="6013376" y="2673458"/>
                </a:moveTo>
                <a:cubicBezTo>
                  <a:pt x="6053772" y="2673458"/>
                  <a:pt x="6086823" y="2698946"/>
                  <a:pt x="6090495" y="2728076"/>
                </a:cubicBezTo>
                <a:cubicBezTo>
                  <a:pt x="6094167" y="2760847"/>
                  <a:pt x="6064789" y="2786335"/>
                  <a:pt x="6024393" y="2786335"/>
                </a:cubicBezTo>
                <a:cubicBezTo>
                  <a:pt x="5987670" y="2786335"/>
                  <a:pt x="5950947" y="2760847"/>
                  <a:pt x="5950947" y="2728076"/>
                </a:cubicBezTo>
                <a:cubicBezTo>
                  <a:pt x="5947274" y="2698946"/>
                  <a:pt x="5976653" y="2673458"/>
                  <a:pt x="6013376" y="2673458"/>
                </a:cubicBezTo>
                <a:close/>
                <a:moveTo>
                  <a:pt x="5845414" y="2673458"/>
                </a:moveTo>
                <a:cubicBezTo>
                  <a:pt x="5882138" y="2673458"/>
                  <a:pt x="5915189" y="2698946"/>
                  <a:pt x="5918861" y="2728076"/>
                </a:cubicBezTo>
                <a:cubicBezTo>
                  <a:pt x="5922533" y="2760847"/>
                  <a:pt x="5893155" y="2786335"/>
                  <a:pt x="5852759" y="2786335"/>
                </a:cubicBezTo>
                <a:cubicBezTo>
                  <a:pt x="5816036" y="2786335"/>
                  <a:pt x="5782985" y="2760847"/>
                  <a:pt x="5779313" y="2728076"/>
                </a:cubicBezTo>
                <a:cubicBezTo>
                  <a:pt x="5775640" y="2698946"/>
                  <a:pt x="5805019" y="2673458"/>
                  <a:pt x="5845414" y="2673458"/>
                </a:cubicBezTo>
                <a:close/>
                <a:moveTo>
                  <a:pt x="5672757" y="2673458"/>
                </a:moveTo>
                <a:cubicBezTo>
                  <a:pt x="5712880" y="2673458"/>
                  <a:pt x="5745708" y="2698946"/>
                  <a:pt x="5745708" y="2728076"/>
                </a:cubicBezTo>
                <a:cubicBezTo>
                  <a:pt x="5749355" y="2760847"/>
                  <a:pt x="5720175" y="2786335"/>
                  <a:pt x="5680052" y="2786335"/>
                </a:cubicBezTo>
                <a:cubicBezTo>
                  <a:pt x="5643577" y="2786335"/>
                  <a:pt x="5610749" y="2760847"/>
                  <a:pt x="5607101" y="2728076"/>
                </a:cubicBezTo>
                <a:cubicBezTo>
                  <a:pt x="5607101" y="2698946"/>
                  <a:pt x="5636282" y="2673458"/>
                  <a:pt x="5672757" y="2673458"/>
                </a:cubicBezTo>
                <a:close/>
                <a:moveTo>
                  <a:pt x="5504770" y="2673458"/>
                </a:moveTo>
                <a:cubicBezTo>
                  <a:pt x="5544893" y="2673458"/>
                  <a:pt x="5574074" y="2698946"/>
                  <a:pt x="5577721" y="2728076"/>
                </a:cubicBezTo>
                <a:cubicBezTo>
                  <a:pt x="5577721" y="2760847"/>
                  <a:pt x="5548541" y="2786335"/>
                  <a:pt x="5508418" y="2786335"/>
                </a:cubicBezTo>
                <a:cubicBezTo>
                  <a:pt x="5471943" y="2786335"/>
                  <a:pt x="5439115" y="2760847"/>
                  <a:pt x="5439115" y="2728076"/>
                </a:cubicBezTo>
                <a:cubicBezTo>
                  <a:pt x="5435467" y="2698946"/>
                  <a:pt x="5468295" y="2673458"/>
                  <a:pt x="5504770" y="2673458"/>
                </a:cubicBezTo>
                <a:close/>
                <a:moveTo>
                  <a:pt x="5336508" y="2673458"/>
                </a:moveTo>
                <a:cubicBezTo>
                  <a:pt x="5373130" y="2673458"/>
                  <a:pt x="5406089" y="2698946"/>
                  <a:pt x="5406089" y="2728076"/>
                </a:cubicBezTo>
                <a:cubicBezTo>
                  <a:pt x="5406089" y="2760847"/>
                  <a:pt x="5376792" y="2786335"/>
                  <a:pt x="5336508" y="2786335"/>
                </a:cubicBezTo>
                <a:cubicBezTo>
                  <a:pt x="5299887" y="2786335"/>
                  <a:pt x="5266927" y="2760847"/>
                  <a:pt x="5266927" y="2728076"/>
                </a:cubicBezTo>
                <a:cubicBezTo>
                  <a:pt x="5266927" y="2698946"/>
                  <a:pt x="5296225" y="2673458"/>
                  <a:pt x="5336508" y="2673458"/>
                </a:cubicBezTo>
                <a:close/>
                <a:moveTo>
                  <a:pt x="3161172" y="2537392"/>
                </a:moveTo>
                <a:cubicBezTo>
                  <a:pt x="3201669" y="2537392"/>
                  <a:pt x="3227440" y="2559349"/>
                  <a:pt x="3220077" y="2592284"/>
                </a:cubicBezTo>
                <a:cubicBezTo>
                  <a:pt x="3212714" y="2621560"/>
                  <a:pt x="3175898" y="2647176"/>
                  <a:pt x="3135401" y="2647176"/>
                </a:cubicBezTo>
                <a:cubicBezTo>
                  <a:pt x="3098585" y="2647176"/>
                  <a:pt x="3072815" y="2621560"/>
                  <a:pt x="3080178" y="2592284"/>
                </a:cubicBezTo>
                <a:cubicBezTo>
                  <a:pt x="3087541" y="2559349"/>
                  <a:pt x="3124357" y="2537392"/>
                  <a:pt x="3161172" y="2537392"/>
                </a:cubicBezTo>
                <a:close/>
                <a:moveTo>
                  <a:pt x="2996937" y="2537392"/>
                </a:moveTo>
                <a:cubicBezTo>
                  <a:pt x="3033384" y="2537392"/>
                  <a:pt x="3058897" y="2559349"/>
                  <a:pt x="3051608" y="2592284"/>
                </a:cubicBezTo>
                <a:cubicBezTo>
                  <a:pt x="3044318" y="2621560"/>
                  <a:pt x="3007871" y="2647176"/>
                  <a:pt x="2967779" y="2647176"/>
                </a:cubicBezTo>
                <a:cubicBezTo>
                  <a:pt x="2931332" y="2647176"/>
                  <a:pt x="2905819" y="2621560"/>
                  <a:pt x="2913108" y="2592284"/>
                </a:cubicBezTo>
                <a:cubicBezTo>
                  <a:pt x="2920398" y="2559349"/>
                  <a:pt x="2960490" y="2537392"/>
                  <a:pt x="2996937" y="2537392"/>
                </a:cubicBezTo>
                <a:close/>
                <a:moveTo>
                  <a:pt x="2828397" y="2537392"/>
                </a:moveTo>
                <a:cubicBezTo>
                  <a:pt x="2864844" y="2537392"/>
                  <a:pt x="2890357" y="2559349"/>
                  <a:pt x="2883068" y="2592284"/>
                </a:cubicBezTo>
                <a:cubicBezTo>
                  <a:pt x="2875778" y="2621560"/>
                  <a:pt x="2835686" y="2647176"/>
                  <a:pt x="2799239" y="2647176"/>
                </a:cubicBezTo>
                <a:cubicBezTo>
                  <a:pt x="2759147" y="2647176"/>
                  <a:pt x="2737279" y="2621560"/>
                  <a:pt x="2744568" y="2592284"/>
                </a:cubicBezTo>
                <a:cubicBezTo>
                  <a:pt x="2755502" y="2559349"/>
                  <a:pt x="2791949" y="2537392"/>
                  <a:pt x="2828397" y="2537392"/>
                </a:cubicBezTo>
                <a:close/>
                <a:moveTo>
                  <a:pt x="2659856" y="2537392"/>
                </a:moveTo>
                <a:cubicBezTo>
                  <a:pt x="2699949" y="2537392"/>
                  <a:pt x="2721817" y="2559349"/>
                  <a:pt x="2714527" y="2592284"/>
                </a:cubicBezTo>
                <a:cubicBezTo>
                  <a:pt x="2703593" y="2621560"/>
                  <a:pt x="2667146" y="2647176"/>
                  <a:pt x="2630699" y="2647176"/>
                </a:cubicBezTo>
                <a:cubicBezTo>
                  <a:pt x="2590607" y="2647176"/>
                  <a:pt x="2568739" y="2621560"/>
                  <a:pt x="2576028" y="2592284"/>
                </a:cubicBezTo>
                <a:cubicBezTo>
                  <a:pt x="2586962" y="2559349"/>
                  <a:pt x="2623409" y="2537392"/>
                  <a:pt x="2659856" y="2537392"/>
                </a:cubicBezTo>
                <a:close/>
                <a:moveTo>
                  <a:pt x="2495918" y="2537392"/>
                </a:moveTo>
                <a:cubicBezTo>
                  <a:pt x="2532733" y="2537392"/>
                  <a:pt x="2554823" y="2559349"/>
                  <a:pt x="2547460" y="2592284"/>
                </a:cubicBezTo>
                <a:cubicBezTo>
                  <a:pt x="2536415" y="2621560"/>
                  <a:pt x="2499599" y="2647176"/>
                  <a:pt x="2459102" y="2647176"/>
                </a:cubicBezTo>
                <a:cubicBezTo>
                  <a:pt x="2422286" y="2647176"/>
                  <a:pt x="2400197" y="2621560"/>
                  <a:pt x="2407560" y="2592284"/>
                </a:cubicBezTo>
                <a:cubicBezTo>
                  <a:pt x="2418605" y="2559349"/>
                  <a:pt x="2459102" y="2537392"/>
                  <a:pt x="2495918" y="2537392"/>
                </a:cubicBezTo>
                <a:close/>
                <a:moveTo>
                  <a:pt x="2327021" y="2537392"/>
                </a:moveTo>
                <a:cubicBezTo>
                  <a:pt x="2363699" y="2537392"/>
                  <a:pt x="2389374" y="2559349"/>
                  <a:pt x="2378371" y="2592284"/>
                </a:cubicBezTo>
                <a:cubicBezTo>
                  <a:pt x="2367367" y="2621560"/>
                  <a:pt x="2330689" y="2647176"/>
                  <a:pt x="2290343" y="2647176"/>
                </a:cubicBezTo>
                <a:cubicBezTo>
                  <a:pt x="2253664" y="2647176"/>
                  <a:pt x="2231657" y="2621560"/>
                  <a:pt x="2238993" y="2592284"/>
                </a:cubicBezTo>
                <a:cubicBezTo>
                  <a:pt x="2249997" y="2559349"/>
                  <a:pt x="2290343" y="2537392"/>
                  <a:pt x="2327021" y="2537392"/>
                </a:cubicBezTo>
                <a:close/>
                <a:moveTo>
                  <a:pt x="2162355" y="2537392"/>
                </a:moveTo>
                <a:cubicBezTo>
                  <a:pt x="2198903" y="2537392"/>
                  <a:pt x="2220831" y="2559349"/>
                  <a:pt x="2209867" y="2592284"/>
                </a:cubicBezTo>
                <a:cubicBezTo>
                  <a:pt x="2198903" y="2621560"/>
                  <a:pt x="2158700" y="2647176"/>
                  <a:pt x="2122153" y="2647176"/>
                </a:cubicBezTo>
                <a:cubicBezTo>
                  <a:pt x="2081951" y="2647176"/>
                  <a:pt x="2060022" y="2621560"/>
                  <a:pt x="2070986" y="2592284"/>
                </a:cubicBezTo>
                <a:cubicBezTo>
                  <a:pt x="2081951" y="2559349"/>
                  <a:pt x="2122153" y="2537392"/>
                  <a:pt x="2162355" y="2537392"/>
                </a:cubicBezTo>
                <a:close/>
                <a:moveTo>
                  <a:pt x="3329152" y="2537391"/>
                </a:moveTo>
                <a:cubicBezTo>
                  <a:pt x="3365734" y="2537391"/>
                  <a:pt x="3391342" y="2559348"/>
                  <a:pt x="3387683" y="2592283"/>
                </a:cubicBezTo>
                <a:cubicBezTo>
                  <a:pt x="3380367" y="2621559"/>
                  <a:pt x="3343785" y="2647175"/>
                  <a:pt x="3307202" y="2647175"/>
                </a:cubicBezTo>
                <a:cubicBezTo>
                  <a:pt x="3266962" y="2647175"/>
                  <a:pt x="3241355" y="2621559"/>
                  <a:pt x="3248671" y="2592283"/>
                </a:cubicBezTo>
                <a:cubicBezTo>
                  <a:pt x="3255988" y="2559348"/>
                  <a:pt x="3292570" y="2537391"/>
                  <a:pt x="3329152" y="2537391"/>
                </a:cubicBezTo>
                <a:close/>
                <a:moveTo>
                  <a:pt x="10006264" y="2537390"/>
                </a:moveTo>
                <a:cubicBezTo>
                  <a:pt x="10046434" y="2537390"/>
                  <a:pt x="10090255" y="2559347"/>
                  <a:pt x="10108514" y="2592282"/>
                </a:cubicBezTo>
                <a:cubicBezTo>
                  <a:pt x="10126773" y="2621558"/>
                  <a:pt x="10108514" y="2647174"/>
                  <a:pt x="10071996" y="2647174"/>
                </a:cubicBezTo>
                <a:cubicBezTo>
                  <a:pt x="10031827" y="2647174"/>
                  <a:pt x="9988005" y="2621558"/>
                  <a:pt x="9969746" y="2592282"/>
                </a:cubicBezTo>
                <a:cubicBezTo>
                  <a:pt x="9955139" y="2559347"/>
                  <a:pt x="9969746" y="2537390"/>
                  <a:pt x="10006264" y="2537390"/>
                </a:cubicBezTo>
                <a:close/>
                <a:moveTo>
                  <a:pt x="9841557" y="2537390"/>
                </a:moveTo>
                <a:cubicBezTo>
                  <a:pt x="9878196" y="2537390"/>
                  <a:pt x="9922164" y="2559347"/>
                  <a:pt x="9940483" y="2592282"/>
                </a:cubicBezTo>
                <a:cubicBezTo>
                  <a:pt x="9955139" y="2621558"/>
                  <a:pt x="9940483" y="2647174"/>
                  <a:pt x="9900180" y="2647174"/>
                </a:cubicBezTo>
                <a:cubicBezTo>
                  <a:pt x="9863541" y="2647174"/>
                  <a:pt x="9819573" y="2621558"/>
                  <a:pt x="9801254" y="2592282"/>
                </a:cubicBezTo>
                <a:cubicBezTo>
                  <a:pt x="9786598" y="2559347"/>
                  <a:pt x="9804918" y="2537390"/>
                  <a:pt x="9841557" y="2537390"/>
                </a:cubicBezTo>
                <a:close/>
                <a:moveTo>
                  <a:pt x="9674060" y="2537390"/>
                </a:moveTo>
                <a:cubicBezTo>
                  <a:pt x="9710363" y="2537390"/>
                  <a:pt x="9753926" y="2559347"/>
                  <a:pt x="9772078" y="2592282"/>
                </a:cubicBezTo>
                <a:cubicBezTo>
                  <a:pt x="9786599" y="2621558"/>
                  <a:pt x="9772078" y="2647174"/>
                  <a:pt x="9732144" y="2647174"/>
                </a:cubicBezTo>
                <a:cubicBezTo>
                  <a:pt x="9695841" y="2647174"/>
                  <a:pt x="9652278" y="2621558"/>
                  <a:pt x="9634126" y="2592282"/>
                </a:cubicBezTo>
                <a:cubicBezTo>
                  <a:pt x="9619605" y="2559347"/>
                  <a:pt x="9637757" y="2537390"/>
                  <a:pt x="9674060" y="2537390"/>
                </a:cubicBezTo>
                <a:close/>
                <a:moveTo>
                  <a:pt x="9506023" y="2537390"/>
                </a:moveTo>
                <a:cubicBezTo>
                  <a:pt x="9546326" y="2537390"/>
                  <a:pt x="9590294" y="2559347"/>
                  <a:pt x="9604949" y="2592282"/>
                </a:cubicBezTo>
                <a:cubicBezTo>
                  <a:pt x="9619605" y="2621558"/>
                  <a:pt x="9601285" y="2647174"/>
                  <a:pt x="9564646" y="2647174"/>
                </a:cubicBezTo>
                <a:cubicBezTo>
                  <a:pt x="9524343" y="2647174"/>
                  <a:pt x="9484039" y="2621558"/>
                  <a:pt x="9465720" y="2592282"/>
                </a:cubicBezTo>
                <a:cubicBezTo>
                  <a:pt x="9451064" y="2559347"/>
                  <a:pt x="9469384" y="2537390"/>
                  <a:pt x="9506023" y="2537390"/>
                </a:cubicBezTo>
                <a:close/>
                <a:moveTo>
                  <a:pt x="9341146" y="2537390"/>
                </a:moveTo>
                <a:cubicBezTo>
                  <a:pt x="9377785" y="2537390"/>
                  <a:pt x="9421753" y="2559347"/>
                  <a:pt x="9436408" y="2592282"/>
                </a:cubicBezTo>
                <a:cubicBezTo>
                  <a:pt x="9451064" y="2621558"/>
                  <a:pt x="9432744" y="2647174"/>
                  <a:pt x="9396105" y="2647174"/>
                </a:cubicBezTo>
                <a:cubicBezTo>
                  <a:pt x="9355802" y="2647174"/>
                  <a:pt x="9311834" y="2621558"/>
                  <a:pt x="9297179" y="2592282"/>
                </a:cubicBezTo>
                <a:cubicBezTo>
                  <a:pt x="9282523" y="2559347"/>
                  <a:pt x="9304507" y="2537390"/>
                  <a:pt x="9341146" y="2537390"/>
                </a:cubicBezTo>
                <a:close/>
                <a:moveTo>
                  <a:pt x="9173255" y="2537390"/>
                </a:moveTo>
                <a:cubicBezTo>
                  <a:pt x="9209678" y="2537390"/>
                  <a:pt x="9253385" y="2559347"/>
                  <a:pt x="9267954" y="2592282"/>
                </a:cubicBezTo>
                <a:cubicBezTo>
                  <a:pt x="9282523" y="2621558"/>
                  <a:pt x="9264312" y="2647174"/>
                  <a:pt x="9224247" y="2647174"/>
                </a:cubicBezTo>
                <a:cubicBezTo>
                  <a:pt x="9187824" y="2647174"/>
                  <a:pt x="9144117" y="2621558"/>
                  <a:pt x="9129548" y="2592282"/>
                </a:cubicBezTo>
                <a:cubicBezTo>
                  <a:pt x="9118621" y="2559347"/>
                  <a:pt x="9136832" y="2537390"/>
                  <a:pt x="9173255" y="2537390"/>
                </a:cubicBezTo>
                <a:close/>
                <a:moveTo>
                  <a:pt x="6503536" y="2537390"/>
                </a:moveTo>
                <a:cubicBezTo>
                  <a:pt x="6540259" y="2537390"/>
                  <a:pt x="6573310" y="2559347"/>
                  <a:pt x="6580655" y="2592282"/>
                </a:cubicBezTo>
                <a:cubicBezTo>
                  <a:pt x="6584327" y="2621558"/>
                  <a:pt x="6558621" y="2647174"/>
                  <a:pt x="6518225" y="2647174"/>
                </a:cubicBezTo>
                <a:cubicBezTo>
                  <a:pt x="6481502" y="2647174"/>
                  <a:pt x="6444779" y="2621558"/>
                  <a:pt x="6441107" y="2592282"/>
                </a:cubicBezTo>
                <a:cubicBezTo>
                  <a:pt x="6437434" y="2559347"/>
                  <a:pt x="6463141" y="2537390"/>
                  <a:pt x="6503536" y="2537390"/>
                </a:cubicBezTo>
                <a:close/>
                <a:moveTo>
                  <a:pt x="6166454" y="2537390"/>
                </a:moveTo>
                <a:cubicBezTo>
                  <a:pt x="6206850" y="2537390"/>
                  <a:pt x="6239901" y="2559347"/>
                  <a:pt x="6243573" y="2592282"/>
                </a:cubicBezTo>
                <a:cubicBezTo>
                  <a:pt x="6247245" y="2621558"/>
                  <a:pt x="6217867" y="2647174"/>
                  <a:pt x="6181143" y="2647174"/>
                </a:cubicBezTo>
                <a:cubicBezTo>
                  <a:pt x="6140748" y="2647174"/>
                  <a:pt x="6107697" y="2621558"/>
                  <a:pt x="6104025" y="2592282"/>
                </a:cubicBezTo>
                <a:cubicBezTo>
                  <a:pt x="6100352" y="2559347"/>
                  <a:pt x="6129731" y="2537390"/>
                  <a:pt x="6166454" y="2537390"/>
                </a:cubicBezTo>
                <a:close/>
                <a:moveTo>
                  <a:pt x="6002106" y="2537390"/>
                </a:moveTo>
                <a:cubicBezTo>
                  <a:pt x="6038581" y="2537390"/>
                  <a:pt x="6071409" y="2559347"/>
                  <a:pt x="6075057" y="2592282"/>
                </a:cubicBezTo>
                <a:cubicBezTo>
                  <a:pt x="6078704" y="2621558"/>
                  <a:pt x="6049524" y="2647174"/>
                  <a:pt x="6013049" y="2647174"/>
                </a:cubicBezTo>
                <a:cubicBezTo>
                  <a:pt x="5972926" y="2647174"/>
                  <a:pt x="5940098" y="2621558"/>
                  <a:pt x="5936450" y="2592282"/>
                </a:cubicBezTo>
                <a:cubicBezTo>
                  <a:pt x="5936450" y="2559347"/>
                  <a:pt x="5961983" y="2537390"/>
                  <a:pt x="6002106" y="2537390"/>
                </a:cubicBezTo>
                <a:close/>
                <a:moveTo>
                  <a:pt x="5833566" y="2537390"/>
                </a:moveTo>
                <a:cubicBezTo>
                  <a:pt x="5870041" y="2537390"/>
                  <a:pt x="5902869" y="2559347"/>
                  <a:pt x="5906517" y="2592282"/>
                </a:cubicBezTo>
                <a:cubicBezTo>
                  <a:pt x="5910164" y="2621558"/>
                  <a:pt x="5880984" y="2647174"/>
                  <a:pt x="5840861" y="2647174"/>
                </a:cubicBezTo>
                <a:cubicBezTo>
                  <a:pt x="5804386" y="2647174"/>
                  <a:pt x="5771558" y="2621558"/>
                  <a:pt x="5767910" y="2592282"/>
                </a:cubicBezTo>
                <a:cubicBezTo>
                  <a:pt x="5767910" y="2559347"/>
                  <a:pt x="5797091" y="2537390"/>
                  <a:pt x="5833566" y="2537390"/>
                </a:cubicBezTo>
                <a:close/>
                <a:moveTo>
                  <a:pt x="5665739" y="2537390"/>
                </a:moveTo>
                <a:cubicBezTo>
                  <a:pt x="5706299" y="2537390"/>
                  <a:pt x="5735797" y="2559347"/>
                  <a:pt x="5739484" y="2592282"/>
                </a:cubicBezTo>
                <a:cubicBezTo>
                  <a:pt x="5743171" y="2621558"/>
                  <a:pt x="5713673" y="2647174"/>
                  <a:pt x="5673114" y="2647174"/>
                </a:cubicBezTo>
                <a:cubicBezTo>
                  <a:pt x="5636242" y="2647174"/>
                  <a:pt x="5603056" y="2621558"/>
                  <a:pt x="5599369" y="2592282"/>
                </a:cubicBezTo>
                <a:cubicBezTo>
                  <a:pt x="5599369" y="2559347"/>
                  <a:pt x="5628867" y="2537390"/>
                  <a:pt x="5665739" y="2537390"/>
                </a:cubicBezTo>
                <a:close/>
                <a:moveTo>
                  <a:pt x="5501955" y="2537390"/>
                </a:moveTo>
                <a:cubicBezTo>
                  <a:pt x="5538577" y="2537390"/>
                  <a:pt x="5571536" y="2559347"/>
                  <a:pt x="5571536" y="2592282"/>
                </a:cubicBezTo>
                <a:cubicBezTo>
                  <a:pt x="5571536" y="2621558"/>
                  <a:pt x="5542239" y="2647174"/>
                  <a:pt x="5505617" y="2647174"/>
                </a:cubicBezTo>
                <a:cubicBezTo>
                  <a:pt x="5465334" y="2647174"/>
                  <a:pt x="5436036" y="2621558"/>
                  <a:pt x="5436036" y="2592282"/>
                </a:cubicBezTo>
                <a:cubicBezTo>
                  <a:pt x="5432374" y="2559347"/>
                  <a:pt x="5461672" y="2537390"/>
                  <a:pt x="5501955" y="2537390"/>
                </a:cubicBezTo>
                <a:close/>
                <a:moveTo>
                  <a:pt x="5333416" y="2537390"/>
                </a:moveTo>
                <a:cubicBezTo>
                  <a:pt x="5370038" y="2537390"/>
                  <a:pt x="5402997" y="2559347"/>
                  <a:pt x="5402997" y="2592282"/>
                </a:cubicBezTo>
                <a:cubicBezTo>
                  <a:pt x="5402997" y="2621558"/>
                  <a:pt x="5373700" y="2647174"/>
                  <a:pt x="5337078" y="2647174"/>
                </a:cubicBezTo>
                <a:cubicBezTo>
                  <a:pt x="5296795" y="2647174"/>
                  <a:pt x="5267497" y="2621558"/>
                  <a:pt x="5267497" y="2592282"/>
                </a:cubicBezTo>
                <a:cubicBezTo>
                  <a:pt x="5263835" y="2559347"/>
                  <a:pt x="5296795" y="2537390"/>
                  <a:pt x="5333416" y="2537390"/>
                </a:cubicBezTo>
                <a:close/>
                <a:moveTo>
                  <a:pt x="5166421" y="2537390"/>
                </a:moveTo>
                <a:cubicBezTo>
                  <a:pt x="5203996" y="2537390"/>
                  <a:pt x="5234456" y="2561966"/>
                  <a:pt x="5234456" y="2592282"/>
                </a:cubicBezTo>
                <a:cubicBezTo>
                  <a:pt x="5234456" y="2622598"/>
                  <a:pt x="5203996" y="2647174"/>
                  <a:pt x="5166421" y="2647174"/>
                </a:cubicBezTo>
                <a:cubicBezTo>
                  <a:pt x="5128846" y="2647174"/>
                  <a:pt x="5098386" y="2622598"/>
                  <a:pt x="5098386" y="2592282"/>
                </a:cubicBezTo>
                <a:cubicBezTo>
                  <a:pt x="5098386" y="2561966"/>
                  <a:pt x="5128846" y="2537390"/>
                  <a:pt x="5166421" y="2537390"/>
                </a:cubicBezTo>
                <a:close/>
                <a:moveTo>
                  <a:pt x="3358533" y="2405960"/>
                </a:moveTo>
                <a:cubicBezTo>
                  <a:pt x="3395115" y="2405960"/>
                  <a:pt x="3420722" y="2427714"/>
                  <a:pt x="3413405" y="2456719"/>
                </a:cubicBezTo>
                <a:cubicBezTo>
                  <a:pt x="3409747" y="2485724"/>
                  <a:pt x="3373165" y="2511104"/>
                  <a:pt x="3336583" y="2511104"/>
                </a:cubicBezTo>
                <a:cubicBezTo>
                  <a:pt x="3296343" y="2511104"/>
                  <a:pt x="3270736" y="2485724"/>
                  <a:pt x="3278052" y="2456719"/>
                </a:cubicBezTo>
                <a:cubicBezTo>
                  <a:pt x="3285369" y="2427714"/>
                  <a:pt x="3321951" y="2405960"/>
                  <a:pt x="3358533" y="2405960"/>
                </a:cubicBezTo>
                <a:close/>
                <a:moveTo>
                  <a:pt x="6151786" y="2405958"/>
                </a:moveTo>
                <a:cubicBezTo>
                  <a:pt x="6188408" y="2405958"/>
                  <a:pt x="6221367" y="2427712"/>
                  <a:pt x="6225029" y="2456717"/>
                </a:cubicBezTo>
                <a:cubicBezTo>
                  <a:pt x="6228691" y="2485722"/>
                  <a:pt x="6203056" y="2511102"/>
                  <a:pt x="6166435" y="2511102"/>
                </a:cubicBezTo>
                <a:cubicBezTo>
                  <a:pt x="6126151" y="2511102"/>
                  <a:pt x="6093191" y="2485722"/>
                  <a:pt x="6089529" y="2456717"/>
                </a:cubicBezTo>
                <a:cubicBezTo>
                  <a:pt x="6089529" y="2427712"/>
                  <a:pt x="6115164" y="2405958"/>
                  <a:pt x="6151786" y="2405958"/>
                </a:cubicBezTo>
                <a:close/>
                <a:moveTo>
                  <a:pt x="5988191" y="2405958"/>
                </a:moveTo>
                <a:cubicBezTo>
                  <a:pt x="6024666" y="2405958"/>
                  <a:pt x="6057494" y="2427712"/>
                  <a:pt x="6061142" y="2456717"/>
                </a:cubicBezTo>
                <a:cubicBezTo>
                  <a:pt x="6064789" y="2485722"/>
                  <a:pt x="6035609" y="2511102"/>
                  <a:pt x="5999134" y="2511102"/>
                </a:cubicBezTo>
                <a:cubicBezTo>
                  <a:pt x="5962658" y="2511102"/>
                  <a:pt x="5929830" y="2485722"/>
                  <a:pt x="5926183" y="2456717"/>
                </a:cubicBezTo>
                <a:cubicBezTo>
                  <a:pt x="5922535" y="2427712"/>
                  <a:pt x="5951716" y="2405958"/>
                  <a:pt x="5988191" y="2405958"/>
                </a:cubicBezTo>
                <a:close/>
                <a:moveTo>
                  <a:pt x="5822742" y="2405958"/>
                </a:moveTo>
                <a:cubicBezTo>
                  <a:pt x="5859217" y="2405958"/>
                  <a:pt x="5892045" y="2427712"/>
                  <a:pt x="5895693" y="2456717"/>
                </a:cubicBezTo>
                <a:cubicBezTo>
                  <a:pt x="5899340" y="2485722"/>
                  <a:pt x="5870160" y="2511102"/>
                  <a:pt x="5833685" y="2511102"/>
                </a:cubicBezTo>
                <a:cubicBezTo>
                  <a:pt x="5793562" y="2511102"/>
                  <a:pt x="5760734" y="2485722"/>
                  <a:pt x="5760734" y="2456717"/>
                </a:cubicBezTo>
                <a:cubicBezTo>
                  <a:pt x="5757086" y="2427712"/>
                  <a:pt x="5786267" y="2405958"/>
                  <a:pt x="5822742" y="2405958"/>
                </a:cubicBezTo>
                <a:close/>
                <a:moveTo>
                  <a:pt x="5659103" y="2405958"/>
                </a:moveTo>
                <a:cubicBezTo>
                  <a:pt x="5695725" y="2405958"/>
                  <a:pt x="5728684" y="2427712"/>
                  <a:pt x="5732346" y="2456717"/>
                </a:cubicBezTo>
                <a:cubicBezTo>
                  <a:pt x="5732346" y="2485722"/>
                  <a:pt x="5703049" y="2511102"/>
                  <a:pt x="5666427" y="2511102"/>
                </a:cubicBezTo>
                <a:cubicBezTo>
                  <a:pt x="5629806" y="2511102"/>
                  <a:pt x="5596846" y="2485722"/>
                  <a:pt x="5596846" y="2456717"/>
                </a:cubicBezTo>
                <a:cubicBezTo>
                  <a:pt x="5593184" y="2427712"/>
                  <a:pt x="5622482" y="2405958"/>
                  <a:pt x="5659103" y="2405958"/>
                </a:cubicBezTo>
                <a:close/>
                <a:moveTo>
                  <a:pt x="5493655" y="2405958"/>
                </a:moveTo>
                <a:cubicBezTo>
                  <a:pt x="5530277" y="2405958"/>
                  <a:pt x="5563236" y="2427712"/>
                  <a:pt x="5563236" y="2456717"/>
                </a:cubicBezTo>
                <a:cubicBezTo>
                  <a:pt x="5566898" y="2485722"/>
                  <a:pt x="5537601" y="2511102"/>
                  <a:pt x="5497317" y="2511102"/>
                </a:cubicBezTo>
                <a:cubicBezTo>
                  <a:pt x="5460696" y="2511102"/>
                  <a:pt x="5431398" y="2485722"/>
                  <a:pt x="5427736" y="2456717"/>
                </a:cubicBezTo>
                <a:cubicBezTo>
                  <a:pt x="5427736" y="2427712"/>
                  <a:pt x="5457034" y="2405958"/>
                  <a:pt x="5493655" y="2405958"/>
                </a:cubicBezTo>
                <a:close/>
                <a:moveTo>
                  <a:pt x="5329279" y="2405958"/>
                </a:moveTo>
                <a:cubicBezTo>
                  <a:pt x="5369273" y="2405958"/>
                  <a:pt x="5398359" y="2427712"/>
                  <a:pt x="5398359" y="2456717"/>
                </a:cubicBezTo>
                <a:cubicBezTo>
                  <a:pt x="5398359" y="2485722"/>
                  <a:pt x="5369273" y="2511102"/>
                  <a:pt x="5332915" y="2511102"/>
                </a:cubicBezTo>
                <a:cubicBezTo>
                  <a:pt x="5296557" y="2511102"/>
                  <a:pt x="5263835" y="2485722"/>
                  <a:pt x="5263835" y="2456717"/>
                </a:cubicBezTo>
                <a:cubicBezTo>
                  <a:pt x="5263835" y="2427712"/>
                  <a:pt x="5292922" y="2405958"/>
                  <a:pt x="5329279" y="2405958"/>
                </a:cubicBezTo>
                <a:close/>
                <a:moveTo>
                  <a:pt x="3194631" y="2405958"/>
                </a:moveTo>
                <a:cubicBezTo>
                  <a:pt x="3231213" y="2405958"/>
                  <a:pt x="3256820" y="2427712"/>
                  <a:pt x="3249503" y="2456717"/>
                </a:cubicBezTo>
                <a:cubicBezTo>
                  <a:pt x="3242187" y="2485722"/>
                  <a:pt x="3205605" y="2511102"/>
                  <a:pt x="3169023" y="2511102"/>
                </a:cubicBezTo>
                <a:cubicBezTo>
                  <a:pt x="3132441" y="2511102"/>
                  <a:pt x="3106833" y="2485722"/>
                  <a:pt x="3114150" y="2456717"/>
                </a:cubicBezTo>
                <a:cubicBezTo>
                  <a:pt x="3121466" y="2427712"/>
                  <a:pt x="3158048" y="2405958"/>
                  <a:pt x="3194631" y="2405958"/>
                </a:cubicBezTo>
                <a:close/>
                <a:moveTo>
                  <a:pt x="3029180" y="2405958"/>
                </a:moveTo>
                <a:cubicBezTo>
                  <a:pt x="3065762" y="2405958"/>
                  <a:pt x="3091370" y="2427712"/>
                  <a:pt x="3084053" y="2456717"/>
                </a:cubicBezTo>
                <a:cubicBezTo>
                  <a:pt x="3076737" y="2485722"/>
                  <a:pt x="3040155" y="2511102"/>
                  <a:pt x="2999915" y="2511102"/>
                </a:cubicBezTo>
                <a:cubicBezTo>
                  <a:pt x="2963332" y="2511102"/>
                  <a:pt x="2941383" y="2485722"/>
                  <a:pt x="2948699" y="2456717"/>
                </a:cubicBezTo>
                <a:cubicBezTo>
                  <a:pt x="2956016" y="2427712"/>
                  <a:pt x="2992598" y="2405958"/>
                  <a:pt x="3029180" y="2405958"/>
                </a:cubicBezTo>
                <a:close/>
                <a:moveTo>
                  <a:pt x="2864883" y="2405958"/>
                </a:moveTo>
                <a:cubicBezTo>
                  <a:pt x="2901699" y="2405958"/>
                  <a:pt x="2927469" y="2427712"/>
                  <a:pt x="2916424" y="2456717"/>
                </a:cubicBezTo>
                <a:cubicBezTo>
                  <a:pt x="2909061" y="2485722"/>
                  <a:pt x="2872246" y="2511102"/>
                  <a:pt x="2835431" y="2511102"/>
                </a:cubicBezTo>
                <a:cubicBezTo>
                  <a:pt x="2798615" y="2511102"/>
                  <a:pt x="2772844" y="2485722"/>
                  <a:pt x="2783889" y="2456717"/>
                </a:cubicBezTo>
                <a:cubicBezTo>
                  <a:pt x="2791252" y="2427712"/>
                  <a:pt x="2828067" y="2405958"/>
                  <a:pt x="2864883" y="2405958"/>
                </a:cubicBezTo>
                <a:close/>
                <a:moveTo>
                  <a:pt x="2700060" y="2405958"/>
                </a:moveTo>
                <a:cubicBezTo>
                  <a:pt x="2736507" y="2405958"/>
                  <a:pt x="2762020" y="2427712"/>
                  <a:pt x="2751086" y="2456717"/>
                </a:cubicBezTo>
                <a:cubicBezTo>
                  <a:pt x="2743797" y="2485722"/>
                  <a:pt x="2707350" y="2511102"/>
                  <a:pt x="2667257" y="2511102"/>
                </a:cubicBezTo>
                <a:cubicBezTo>
                  <a:pt x="2630810" y="2511102"/>
                  <a:pt x="2608942" y="2485722"/>
                  <a:pt x="2616231" y="2456717"/>
                </a:cubicBezTo>
                <a:cubicBezTo>
                  <a:pt x="2627166" y="2427712"/>
                  <a:pt x="2663613" y="2405958"/>
                  <a:pt x="2700060" y="2405958"/>
                </a:cubicBezTo>
                <a:close/>
                <a:moveTo>
                  <a:pt x="2536121" y="2405958"/>
                </a:moveTo>
                <a:cubicBezTo>
                  <a:pt x="2572937" y="2405958"/>
                  <a:pt x="2595026" y="2427712"/>
                  <a:pt x="2587663" y="2456717"/>
                </a:cubicBezTo>
                <a:cubicBezTo>
                  <a:pt x="2576618" y="2485722"/>
                  <a:pt x="2539802" y="2511102"/>
                  <a:pt x="2502987" y="2511102"/>
                </a:cubicBezTo>
                <a:cubicBezTo>
                  <a:pt x="2466172" y="2511102"/>
                  <a:pt x="2440401" y="2485722"/>
                  <a:pt x="2451445" y="2456717"/>
                </a:cubicBezTo>
                <a:cubicBezTo>
                  <a:pt x="2462490" y="2427712"/>
                  <a:pt x="2499306" y="2405958"/>
                  <a:pt x="2536121" y="2405958"/>
                </a:cubicBezTo>
                <a:close/>
                <a:moveTo>
                  <a:pt x="2371261" y="2405958"/>
                </a:moveTo>
                <a:cubicBezTo>
                  <a:pt x="2407709" y="2405958"/>
                  <a:pt x="2429577" y="2427712"/>
                  <a:pt x="2422287" y="2456717"/>
                </a:cubicBezTo>
                <a:cubicBezTo>
                  <a:pt x="2411353" y="2485722"/>
                  <a:pt x="2374906" y="2511102"/>
                  <a:pt x="2334814" y="2511102"/>
                </a:cubicBezTo>
                <a:cubicBezTo>
                  <a:pt x="2298367" y="2511102"/>
                  <a:pt x="2276498" y="2485722"/>
                  <a:pt x="2287433" y="2456717"/>
                </a:cubicBezTo>
                <a:cubicBezTo>
                  <a:pt x="2298367" y="2427712"/>
                  <a:pt x="2334814" y="2405958"/>
                  <a:pt x="2371261" y="2405958"/>
                </a:cubicBezTo>
                <a:close/>
                <a:moveTo>
                  <a:pt x="2206770" y="2405958"/>
                </a:moveTo>
                <a:cubicBezTo>
                  <a:pt x="2243585" y="2405958"/>
                  <a:pt x="2265674" y="2427712"/>
                  <a:pt x="2254629" y="2456717"/>
                </a:cubicBezTo>
                <a:cubicBezTo>
                  <a:pt x="2247267" y="2485722"/>
                  <a:pt x="2206770" y="2511102"/>
                  <a:pt x="2169954" y="2511102"/>
                </a:cubicBezTo>
                <a:cubicBezTo>
                  <a:pt x="2133138" y="2511102"/>
                  <a:pt x="2111049" y="2485722"/>
                  <a:pt x="2122094" y="2456717"/>
                </a:cubicBezTo>
                <a:cubicBezTo>
                  <a:pt x="2129457" y="2427712"/>
                  <a:pt x="2169954" y="2405958"/>
                  <a:pt x="2206770" y="2405958"/>
                </a:cubicBezTo>
                <a:close/>
                <a:moveTo>
                  <a:pt x="2042116" y="2405958"/>
                </a:moveTo>
                <a:cubicBezTo>
                  <a:pt x="2078435" y="2405958"/>
                  <a:pt x="2100226" y="2427712"/>
                  <a:pt x="2089331" y="2456717"/>
                </a:cubicBezTo>
                <a:cubicBezTo>
                  <a:pt x="2078435" y="2485722"/>
                  <a:pt x="2042116" y="2511102"/>
                  <a:pt x="2002165" y="2511102"/>
                </a:cubicBezTo>
                <a:cubicBezTo>
                  <a:pt x="1965846" y="2511102"/>
                  <a:pt x="1944055" y="2485722"/>
                  <a:pt x="1954951" y="2456717"/>
                </a:cubicBezTo>
                <a:cubicBezTo>
                  <a:pt x="1965846" y="2427712"/>
                  <a:pt x="2005797" y="2405958"/>
                  <a:pt x="2042116" y="2405958"/>
                </a:cubicBezTo>
                <a:close/>
                <a:moveTo>
                  <a:pt x="9768885" y="2405957"/>
                </a:moveTo>
                <a:cubicBezTo>
                  <a:pt x="9805524" y="2405957"/>
                  <a:pt x="9849492" y="2427711"/>
                  <a:pt x="9867811" y="2456716"/>
                </a:cubicBezTo>
                <a:cubicBezTo>
                  <a:pt x="9882467" y="2485721"/>
                  <a:pt x="9867811" y="2511101"/>
                  <a:pt x="9827508" y="2511101"/>
                </a:cubicBezTo>
                <a:cubicBezTo>
                  <a:pt x="9790869" y="2511101"/>
                  <a:pt x="9746901" y="2485721"/>
                  <a:pt x="9732246" y="2456716"/>
                </a:cubicBezTo>
                <a:cubicBezTo>
                  <a:pt x="9713926" y="2427711"/>
                  <a:pt x="9732246" y="2405957"/>
                  <a:pt x="9768885" y="2405957"/>
                </a:cubicBezTo>
                <a:close/>
                <a:moveTo>
                  <a:pt x="9439726" y="2405957"/>
                </a:moveTo>
                <a:cubicBezTo>
                  <a:pt x="9476492" y="2405957"/>
                  <a:pt x="9520612" y="2427711"/>
                  <a:pt x="9535318" y="2456716"/>
                </a:cubicBezTo>
                <a:cubicBezTo>
                  <a:pt x="9550025" y="2485721"/>
                  <a:pt x="9531642" y="2511101"/>
                  <a:pt x="9494875" y="2511101"/>
                </a:cubicBezTo>
                <a:cubicBezTo>
                  <a:pt x="9458109" y="2511101"/>
                  <a:pt x="9413989" y="2485721"/>
                  <a:pt x="9399283" y="2456716"/>
                </a:cubicBezTo>
                <a:cubicBezTo>
                  <a:pt x="9384576" y="2427711"/>
                  <a:pt x="9402959" y="2405957"/>
                  <a:pt x="9439726" y="2405957"/>
                </a:cubicBezTo>
                <a:close/>
                <a:moveTo>
                  <a:pt x="3548471" y="2277621"/>
                </a:moveTo>
                <a:cubicBezTo>
                  <a:pt x="3585194" y="2277621"/>
                  <a:pt x="3610900" y="2299489"/>
                  <a:pt x="3603556" y="2328647"/>
                </a:cubicBezTo>
                <a:cubicBezTo>
                  <a:pt x="3599883" y="2357805"/>
                  <a:pt x="3563160" y="2379673"/>
                  <a:pt x="3526437" y="2379673"/>
                </a:cubicBezTo>
                <a:cubicBezTo>
                  <a:pt x="3489724" y="2379673"/>
                  <a:pt x="3464018" y="2357805"/>
                  <a:pt x="3471362" y="2328647"/>
                </a:cubicBezTo>
                <a:cubicBezTo>
                  <a:pt x="3475035" y="2299489"/>
                  <a:pt x="3511758" y="2277621"/>
                  <a:pt x="3548471" y="2277621"/>
                </a:cubicBezTo>
                <a:close/>
                <a:moveTo>
                  <a:pt x="3384578" y="2277621"/>
                </a:moveTo>
                <a:cubicBezTo>
                  <a:pt x="3421302" y="2277621"/>
                  <a:pt x="3447008" y="2299489"/>
                  <a:pt x="3443335" y="2328647"/>
                </a:cubicBezTo>
                <a:cubicBezTo>
                  <a:pt x="3435991" y="2357805"/>
                  <a:pt x="3399267" y="2379673"/>
                  <a:pt x="3362544" y="2379673"/>
                </a:cubicBezTo>
                <a:cubicBezTo>
                  <a:pt x="3325821" y="2379673"/>
                  <a:pt x="3300114" y="2357805"/>
                  <a:pt x="3307459" y="2328647"/>
                </a:cubicBezTo>
                <a:cubicBezTo>
                  <a:pt x="3314804" y="2299489"/>
                  <a:pt x="3347855" y="2277621"/>
                  <a:pt x="3384578" y="2277621"/>
                </a:cubicBezTo>
                <a:close/>
                <a:moveTo>
                  <a:pt x="3222880" y="2277621"/>
                </a:moveTo>
                <a:cubicBezTo>
                  <a:pt x="3259217" y="2277621"/>
                  <a:pt x="3284653" y="2299489"/>
                  <a:pt x="3277385" y="2328647"/>
                </a:cubicBezTo>
                <a:cubicBezTo>
                  <a:pt x="3270118" y="2357805"/>
                  <a:pt x="3237415" y="2379673"/>
                  <a:pt x="3197444" y="2379673"/>
                </a:cubicBezTo>
                <a:cubicBezTo>
                  <a:pt x="3161107" y="2379673"/>
                  <a:pt x="3139305" y="2357805"/>
                  <a:pt x="3146573" y="2328647"/>
                </a:cubicBezTo>
                <a:cubicBezTo>
                  <a:pt x="3153840" y="2299489"/>
                  <a:pt x="3186543" y="2277621"/>
                  <a:pt x="3222880" y="2277621"/>
                </a:cubicBezTo>
                <a:close/>
                <a:moveTo>
                  <a:pt x="3061994" y="2277621"/>
                </a:moveTo>
                <a:cubicBezTo>
                  <a:pt x="3098718" y="2277621"/>
                  <a:pt x="3120751" y="2299489"/>
                  <a:pt x="3113407" y="2328647"/>
                </a:cubicBezTo>
                <a:cubicBezTo>
                  <a:pt x="3106062" y="2357805"/>
                  <a:pt x="3073011" y="2379673"/>
                  <a:pt x="3036288" y="2379673"/>
                </a:cubicBezTo>
                <a:cubicBezTo>
                  <a:pt x="2995892" y="2379673"/>
                  <a:pt x="2973858" y="2357805"/>
                  <a:pt x="2981203" y="2328647"/>
                </a:cubicBezTo>
                <a:cubicBezTo>
                  <a:pt x="2988547" y="2299489"/>
                  <a:pt x="3025271" y="2277621"/>
                  <a:pt x="3061994" y="2277621"/>
                </a:cubicBezTo>
                <a:close/>
                <a:moveTo>
                  <a:pt x="2901411" y="2277621"/>
                </a:moveTo>
                <a:cubicBezTo>
                  <a:pt x="2937993" y="2277621"/>
                  <a:pt x="2959942" y="2299489"/>
                  <a:pt x="2952626" y="2328647"/>
                </a:cubicBezTo>
                <a:cubicBezTo>
                  <a:pt x="2945309" y="2357805"/>
                  <a:pt x="2908727" y="2379673"/>
                  <a:pt x="2872145" y="2379673"/>
                </a:cubicBezTo>
                <a:cubicBezTo>
                  <a:pt x="2835563" y="2379673"/>
                  <a:pt x="2809956" y="2357805"/>
                  <a:pt x="2820930" y="2328647"/>
                </a:cubicBezTo>
                <a:cubicBezTo>
                  <a:pt x="2828247" y="2299489"/>
                  <a:pt x="2864829" y="2277621"/>
                  <a:pt x="2901411" y="2277621"/>
                </a:cubicBezTo>
                <a:close/>
                <a:moveTo>
                  <a:pt x="2736942" y="2277621"/>
                </a:moveTo>
                <a:cubicBezTo>
                  <a:pt x="2773524" y="2277621"/>
                  <a:pt x="2799132" y="2299489"/>
                  <a:pt x="2788157" y="2328647"/>
                </a:cubicBezTo>
                <a:cubicBezTo>
                  <a:pt x="2780841" y="2357805"/>
                  <a:pt x="2744259" y="2379673"/>
                  <a:pt x="2707677" y="2379673"/>
                </a:cubicBezTo>
                <a:cubicBezTo>
                  <a:pt x="2671095" y="2379673"/>
                  <a:pt x="2649145" y="2357805"/>
                  <a:pt x="2656462" y="2328647"/>
                </a:cubicBezTo>
                <a:cubicBezTo>
                  <a:pt x="2663778" y="2299489"/>
                  <a:pt x="2700360" y="2277621"/>
                  <a:pt x="2736942" y="2277621"/>
                </a:cubicBezTo>
                <a:close/>
                <a:moveTo>
                  <a:pt x="2576697" y="2277621"/>
                </a:moveTo>
                <a:cubicBezTo>
                  <a:pt x="2613279" y="2277621"/>
                  <a:pt x="2635228" y="2299489"/>
                  <a:pt x="2627912" y="2328647"/>
                </a:cubicBezTo>
                <a:cubicBezTo>
                  <a:pt x="2616937" y="2357805"/>
                  <a:pt x="2580355" y="2379673"/>
                  <a:pt x="2543773" y="2379673"/>
                </a:cubicBezTo>
                <a:cubicBezTo>
                  <a:pt x="2507192" y="2379673"/>
                  <a:pt x="2485242" y="2357805"/>
                  <a:pt x="2492559" y="2328647"/>
                </a:cubicBezTo>
                <a:cubicBezTo>
                  <a:pt x="2503533" y="2299489"/>
                  <a:pt x="2540115" y="2277621"/>
                  <a:pt x="2576697" y="2277621"/>
                </a:cubicBezTo>
                <a:close/>
                <a:moveTo>
                  <a:pt x="2414556" y="2277621"/>
                </a:moveTo>
                <a:cubicBezTo>
                  <a:pt x="2451004" y="2277621"/>
                  <a:pt x="2472872" y="2299489"/>
                  <a:pt x="2461938" y="2328647"/>
                </a:cubicBezTo>
                <a:cubicBezTo>
                  <a:pt x="2454649" y="2357805"/>
                  <a:pt x="2414556" y="2379673"/>
                  <a:pt x="2378110" y="2379673"/>
                </a:cubicBezTo>
                <a:cubicBezTo>
                  <a:pt x="2341662" y="2379673"/>
                  <a:pt x="2319794" y="2357805"/>
                  <a:pt x="2330728" y="2328647"/>
                </a:cubicBezTo>
                <a:cubicBezTo>
                  <a:pt x="2341662" y="2299489"/>
                  <a:pt x="2378110" y="2277621"/>
                  <a:pt x="2414556" y="2277621"/>
                </a:cubicBezTo>
                <a:close/>
                <a:moveTo>
                  <a:pt x="2250654" y="2277621"/>
                </a:moveTo>
                <a:cubicBezTo>
                  <a:pt x="2287102" y="2277621"/>
                  <a:pt x="2308970" y="2299489"/>
                  <a:pt x="2301680" y="2328647"/>
                </a:cubicBezTo>
                <a:cubicBezTo>
                  <a:pt x="2290747" y="2357805"/>
                  <a:pt x="2254299" y="2379673"/>
                  <a:pt x="2214207" y="2379673"/>
                </a:cubicBezTo>
                <a:cubicBezTo>
                  <a:pt x="2177760" y="2379673"/>
                  <a:pt x="2155891" y="2357805"/>
                  <a:pt x="2166826" y="2328647"/>
                </a:cubicBezTo>
                <a:cubicBezTo>
                  <a:pt x="2177760" y="2299489"/>
                  <a:pt x="2217852" y="2277621"/>
                  <a:pt x="2250654" y="2277621"/>
                </a:cubicBezTo>
                <a:close/>
                <a:moveTo>
                  <a:pt x="2089845" y="2277621"/>
                </a:moveTo>
                <a:cubicBezTo>
                  <a:pt x="2126293" y="2277621"/>
                  <a:pt x="2148161" y="2299489"/>
                  <a:pt x="2137226" y="2328647"/>
                </a:cubicBezTo>
                <a:cubicBezTo>
                  <a:pt x="2126293" y="2357805"/>
                  <a:pt x="2089845" y="2379673"/>
                  <a:pt x="2053398" y="2379673"/>
                </a:cubicBezTo>
                <a:cubicBezTo>
                  <a:pt x="2013306" y="2379673"/>
                  <a:pt x="1995082" y="2357805"/>
                  <a:pt x="2006016" y="2328647"/>
                </a:cubicBezTo>
                <a:cubicBezTo>
                  <a:pt x="2016951" y="2299489"/>
                  <a:pt x="2053398" y="2277621"/>
                  <a:pt x="2089845" y="2277621"/>
                </a:cubicBezTo>
                <a:close/>
                <a:moveTo>
                  <a:pt x="9860784" y="2277620"/>
                </a:moveTo>
                <a:cubicBezTo>
                  <a:pt x="9897206" y="2277620"/>
                  <a:pt x="9940914" y="2299488"/>
                  <a:pt x="9959125" y="2328646"/>
                </a:cubicBezTo>
                <a:cubicBezTo>
                  <a:pt x="9973694" y="2357804"/>
                  <a:pt x="9959125" y="2379672"/>
                  <a:pt x="9922702" y="2379672"/>
                </a:cubicBezTo>
                <a:cubicBezTo>
                  <a:pt x="9882637" y="2379672"/>
                  <a:pt x="9842572" y="2357804"/>
                  <a:pt x="9824361" y="2328646"/>
                </a:cubicBezTo>
                <a:cubicBezTo>
                  <a:pt x="9809792" y="2299488"/>
                  <a:pt x="9824361" y="2277620"/>
                  <a:pt x="9860784" y="2277620"/>
                </a:cubicBezTo>
                <a:close/>
                <a:moveTo>
                  <a:pt x="9698910" y="2277620"/>
                </a:moveTo>
                <a:cubicBezTo>
                  <a:pt x="9735676" y="2277620"/>
                  <a:pt x="9779796" y="2299488"/>
                  <a:pt x="9794503" y="2328646"/>
                </a:cubicBezTo>
                <a:cubicBezTo>
                  <a:pt x="9812886" y="2357804"/>
                  <a:pt x="9794503" y="2379672"/>
                  <a:pt x="9757736" y="2379672"/>
                </a:cubicBezTo>
                <a:cubicBezTo>
                  <a:pt x="9720970" y="2379672"/>
                  <a:pt x="9676850" y="2357804"/>
                  <a:pt x="9662144" y="2328646"/>
                </a:cubicBezTo>
                <a:cubicBezTo>
                  <a:pt x="9647437" y="2299488"/>
                  <a:pt x="9662144" y="2277620"/>
                  <a:pt x="9698910" y="2277620"/>
                </a:cubicBezTo>
                <a:close/>
                <a:moveTo>
                  <a:pt x="9538169" y="2277620"/>
                </a:moveTo>
                <a:cubicBezTo>
                  <a:pt x="9574592" y="2277620"/>
                  <a:pt x="9614657" y="2299488"/>
                  <a:pt x="9632868" y="2328646"/>
                </a:cubicBezTo>
                <a:cubicBezTo>
                  <a:pt x="9647437" y="2357804"/>
                  <a:pt x="9629226" y="2379672"/>
                  <a:pt x="9592803" y="2379672"/>
                </a:cubicBezTo>
                <a:cubicBezTo>
                  <a:pt x="9556380" y="2379672"/>
                  <a:pt x="9512673" y="2357804"/>
                  <a:pt x="9498104" y="2328646"/>
                </a:cubicBezTo>
                <a:cubicBezTo>
                  <a:pt x="9483535" y="2299488"/>
                  <a:pt x="9501746" y="2277620"/>
                  <a:pt x="9538169" y="2277620"/>
                </a:cubicBezTo>
                <a:close/>
                <a:moveTo>
                  <a:pt x="9213644" y="2277620"/>
                </a:moveTo>
                <a:cubicBezTo>
                  <a:pt x="9250192" y="2277620"/>
                  <a:pt x="9294049" y="2299488"/>
                  <a:pt x="9305013" y="2328646"/>
                </a:cubicBezTo>
                <a:cubicBezTo>
                  <a:pt x="9319632" y="2357804"/>
                  <a:pt x="9301358" y="2379672"/>
                  <a:pt x="9264811" y="2379672"/>
                </a:cubicBezTo>
                <a:cubicBezTo>
                  <a:pt x="9228263" y="2379672"/>
                  <a:pt x="9188061" y="2357804"/>
                  <a:pt x="9173442" y="2328646"/>
                </a:cubicBezTo>
                <a:cubicBezTo>
                  <a:pt x="9158823" y="2299488"/>
                  <a:pt x="9177097" y="2277620"/>
                  <a:pt x="9213644" y="2277620"/>
                </a:cubicBezTo>
                <a:close/>
                <a:moveTo>
                  <a:pt x="8890677" y="2277620"/>
                </a:moveTo>
                <a:cubicBezTo>
                  <a:pt x="8927355" y="2277620"/>
                  <a:pt x="8967701" y="2299488"/>
                  <a:pt x="8978705" y="2328646"/>
                </a:cubicBezTo>
                <a:cubicBezTo>
                  <a:pt x="8993376" y="2357804"/>
                  <a:pt x="8975037" y="2379672"/>
                  <a:pt x="8938358" y="2379672"/>
                </a:cubicBezTo>
                <a:cubicBezTo>
                  <a:pt x="8898012" y="2379672"/>
                  <a:pt x="8857666" y="2357804"/>
                  <a:pt x="8846663" y="2328646"/>
                </a:cubicBezTo>
                <a:cubicBezTo>
                  <a:pt x="8835659" y="2299488"/>
                  <a:pt x="8853998" y="2277620"/>
                  <a:pt x="8890677" y="2277620"/>
                </a:cubicBezTo>
                <a:close/>
                <a:moveTo>
                  <a:pt x="8730442" y="2277620"/>
                </a:moveTo>
                <a:cubicBezTo>
                  <a:pt x="8767121" y="2277620"/>
                  <a:pt x="8803799" y="2299488"/>
                  <a:pt x="8818470" y="2328646"/>
                </a:cubicBezTo>
                <a:cubicBezTo>
                  <a:pt x="8829474" y="2357804"/>
                  <a:pt x="8811135" y="2379672"/>
                  <a:pt x="8774456" y="2379672"/>
                </a:cubicBezTo>
                <a:cubicBezTo>
                  <a:pt x="8737778" y="2379672"/>
                  <a:pt x="8697432" y="2357804"/>
                  <a:pt x="8682761" y="2328646"/>
                </a:cubicBezTo>
                <a:cubicBezTo>
                  <a:pt x="8671757" y="2299488"/>
                  <a:pt x="8693764" y="2277620"/>
                  <a:pt x="8730442" y="2277620"/>
                </a:cubicBezTo>
                <a:close/>
                <a:moveTo>
                  <a:pt x="8565965" y="2277620"/>
                </a:moveTo>
                <a:cubicBezTo>
                  <a:pt x="8602643" y="2277620"/>
                  <a:pt x="8642989" y="2299488"/>
                  <a:pt x="8653993" y="2328646"/>
                </a:cubicBezTo>
                <a:cubicBezTo>
                  <a:pt x="8668664" y="2357804"/>
                  <a:pt x="8646657" y="2379672"/>
                  <a:pt x="8609979" y="2379672"/>
                </a:cubicBezTo>
                <a:cubicBezTo>
                  <a:pt x="8573300" y="2379672"/>
                  <a:pt x="8532954" y="2357804"/>
                  <a:pt x="8521951" y="2328646"/>
                </a:cubicBezTo>
                <a:cubicBezTo>
                  <a:pt x="8510947" y="2299488"/>
                  <a:pt x="8529286" y="2277620"/>
                  <a:pt x="8565965" y="2277620"/>
                </a:cubicBezTo>
                <a:close/>
                <a:moveTo>
                  <a:pt x="6137869" y="2277620"/>
                </a:moveTo>
                <a:cubicBezTo>
                  <a:pt x="6174491" y="2277620"/>
                  <a:pt x="6207450" y="2299488"/>
                  <a:pt x="6211112" y="2328646"/>
                </a:cubicBezTo>
                <a:cubicBezTo>
                  <a:pt x="6214774" y="2357804"/>
                  <a:pt x="6189139" y="2379672"/>
                  <a:pt x="6148855" y="2379672"/>
                </a:cubicBezTo>
                <a:cubicBezTo>
                  <a:pt x="6112234" y="2379672"/>
                  <a:pt x="6079274" y="2357804"/>
                  <a:pt x="6079274" y="2328646"/>
                </a:cubicBezTo>
                <a:cubicBezTo>
                  <a:pt x="6075612" y="2299488"/>
                  <a:pt x="6101247" y="2277620"/>
                  <a:pt x="6137869" y="2277620"/>
                </a:cubicBezTo>
                <a:close/>
                <a:moveTo>
                  <a:pt x="5976083" y="2277620"/>
                </a:moveTo>
                <a:cubicBezTo>
                  <a:pt x="6012705" y="2277620"/>
                  <a:pt x="6045664" y="2299488"/>
                  <a:pt x="6045664" y="2328646"/>
                </a:cubicBezTo>
                <a:cubicBezTo>
                  <a:pt x="6049326" y="2357804"/>
                  <a:pt x="6023691" y="2379672"/>
                  <a:pt x="5987070" y="2379672"/>
                </a:cubicBezTo>
                <a:cubicBezTo>
                  <a:pt x="5946786" y="2379672"/>
                  <a:pt x="5917489" y="2357804"/>
                  <a:pt x="5913826" y="2328646"/>
                </a:cubicBezTo>
                <a:cubicBezTo>
                  <a:pt x="5910164" y="2299488"/>
                  <a:pt x="5939462" y="2277620"/>
                  <a:pt x="5976083" y="2277620"/>
                </a:cubicBezTo>
                <a:close/>
                <a:moveTo>
                  <a:pt x="5815274" y="2277620"/>
                </a:moveTo>
                <a:cubicBezTo>
                  <a:pt x="5851896" y="2277620"/>
                  <a:pt x="5881193" y="2299488"/>
                  <a:pt x="5884855" y="2328646"/>
                </a:cubicBezTo>
                <a:cubicBezTo>
                  <a:pt x="5888517" y="2357804"/>
                  <a:pt x="5859220" y="2379672"/>
                  <a:pt x="5822598" y="2379672"/>
                </a:cubicBezTo>
                <a:cubicBezTo>
                  <a:pt x="5785977" y="2379672"/>
                  <a:pt x="5753017" y="2357804"/>
                  <a:pt x="5749355" y="2328646"/>
                </a:cubicBezTo>
                <a:cubicBezTo>
                  <a:pt x="5749355" y="2299488"/>
                  <a:pt x="5778653" y="2277620"/>
                  <a:pt x="5815274" y="2277620"/>
                </a:cubicBezTo>
                <a:close/>
                <a:moveTo>
                  <a:pt x="5651063" y="2277620"/>
                </a:moveTo>
                <a:cubicBezTo>
                  <a:pt x="5687839" y="2277620"/>
                  <a:pt x="5720937" y="2299488"/>
                  <a:pt x="5720937" y="2328646"/>
                </a:cubicBezTo>
                <a:cubicBezTo>
                  <a:pt x="5724614" y="2357804"/>
                  <a:pt x="5695194" y="2379672"/>
                  <a:pt x="5658419" y="2379672"/>
                </a:cubicBezTo>
                <a:cubicBezTo>
                  <a:pt x="5621643" y="2379672"/>
                  <a:pt x="5588545" y="2357804"/>
                  <a:pt x="5588545" y="2328646"/>
                </a:cubicBezTo>
                <a:cubicBezTo>
                  <a:pt x="5588545" y="2299488"/>
                  <a:pt x="5614288" y="2277620"/>
                  <a:pt x="5651063" y="2277620"/>
                </a:cubicBezTo>
                <a:close/>
                <a:moveTo>
                  <a:pt x="5490088" y="2277620"/>
                </a:moveTo>
                <a:cubicBezTo>
                  <a:pt x="5526446" y="2277620"/>
                  <a:pt x="5555532" y="2299488"/>
                  <a:pt x="5559168" y="2328646"/>
                </a:cubicBezTo>
                <a:cubicBezTo>
                  <a:pt x="5559168" y="2357804"/>
                  <a:pt x="5530082" y="2379672"/>
                  <a:pt x="5493724" y="2379672"/>
                </a:cubicBezTo>
                <a:cubicBezTo>
                  <a:pt x="5457366" y="2379672"/>
                  <a:pt x="5428280" y="2357804"/>
                  <a:pt x="5424644" y="2328646"/>
                </a:cubicBezTo>
                <a:cubicBezTo>
                  <a:pt x="5424644" y="2299488"/>
                  <a:pt x="5453731" y="2277620"/>
                  <a:pt x="5490088" y="2277620"/>
                </a:cubicBezTo>
                <a:close/>
                <a:moveTo>
                  <a:pt x="5329551" y="2277620"/>
                </a:moveTo>
                <a:cubicBezTo>
                  <a:pt x="5365845" y="2277620"/>
                  <a:pt x="5395267" y="2300465"/>
                  <a:pt x="5395267" y="2328646"/>
                </a:cubicBezTo>
                <a:cubicBezTo>
                  <a:pt x="5395267" y="2356827"/>
                  <a:pt x="5365845" y="2379672"/>
                  <a:pt x="5329551" y="2379672"/>
                </a:cubicBezTo>
                <a:cubicBezTo>
                  <a:pt x="5293257" y="2379672"/>
                  <a:pt x="5263835" y="2356827"/>
                  <a:pt x="5263835" y="2328646"/>
                </a:cubicBezTo>
                <a:cubicBezTo>
                  <a:pt x="5263835" y="2300465"/>
                  <a:pt x="5293257" y="2277620"/>
                  <a:pt x="5329551" y="2277620"/>
                </a:cubicBezTo>
                <a:close/>
                <a:moveTo>
                  <a:pt x="3252581" y="2152374"/>
                </a:moveTo>
                <a:cubicBezTo>
                  <a:pt x="3289056" y="2152374"/>
                  <a:pt x="3310941" y="2174574"/>
                  <a:pt x="3307294" y="2204173"/>
                </a:cubicBezTo>
                <a:cubicBezTo>
                  <a:pt x="3299999" y="2233773"/>
                  <a:pt x="3267171" y="2255973"/>
                  <a:pt x="3230696" y="2255973"/>
                </a:cubicBezTo>
                <a:cubicBezTo>
                  <a:pt x="3194220" y="2255973"/>
                  <a:pt x="3168687" y="2233773"/>
                  <a:pt x="3175982" y="2204173"/>
                </a:cubicBezTo>
                <a:cubicBezTo>
                  <a:pt x="3183277" y="2174574"/>
                  <a:pt x="3216105" y="2152374"/>
                  <a:pt x="3252581" y="2152374"/>
                </a:cubicBezTo>
                <a:close/>
                <a:moveTo>
                  <a:pt x="3091451" y="2152374"/>
                </a:moveTo>
                <a:cubicBezTo>
                  <a:pt x="3127788" y="2152374"/>
                  <a:pt x="3153223" y="2174574"/>
                  <a:pt x="3145956" y="2204173"/>
                </a:cubicBezTo>
                <a:cubicBezTo>
                  <a:pt x="3138688" y="2233773"/>
                  <a:pt x="3102352" y="2255973"/>
                  <a:pt x="3066015" y="2255973"/>
                </a:cubicBezTo>
                <a:cubicBezTo>
                  <a:pt x="3029678" y="2255973"/>
                  <a:pt x="3007876" y="2233773"/>
                  <a:pt x="3015143" y="2204173"/>
                </a:cubicBezTo>
                <a:cubicBezTo>
                  <a:pt x="3022411" y="2174574"/>
                  <a:pt x="3058748" y="2152374"/>
                  <a:pt x="3091451" y="2152374"/>
                </a:cubicBezTo>
                <a:close/>
                <a:moveTo>
                  <a:pt x="2934276" y="2152374"/>
                </a:moveTo>
                <a:cubicBezTo>
                  <a:pt x="2970613" y="2152374"/>
                  <a:pt x="2992415" y="2174574"/>
                  <a:pt x="2985147" y="2204173"/>
                </a:cubicBezTo>
                <a:cubicBezTo>
                  <a:pt x="2977880" y="2233773"/>
                  <a:pt x="2941543" y="2255973"/>
                  <a:pt x="2905206" y="2255973"/>
                </a:cubicBezTo>
                <a:cubicBezTo>
                  <a:pt x="2868869" y="2255973"/>
                  <a:pt x="2847067" y="2233773"/>
                  <a:pt x="2854335" y="2204173"/>
                </a:cubicBezTo>
                <a:cubicBezTo>
                  <a:pt x="2861602" y="2174574"/>
                  <a:pt x="2897939" y="2152374"/>
                  <a:pt x="2934276" y="2152374"/>
                </a:cubicBezTo>
                <a:close/>
                <a:moveTo>
                  <a:pt x="2773466" y="2152374"/>
                </a:moveTo>
                <a:cubicBezTo>
                  <a:pt x="2809803" y="2152374"/>
                  <a:pt x="2831604" y="2174574"/>
                  <a:pt x="2824337" y="2204173"/>
                </a:cubicBezTo>
                <a:cubicBezTo>
                  <a:pt x="2817070" y="2233773"/>
                  <a:pt x="2780733" y="2255973"/>
                  <a:pt x="2744396" y="2255973"/>
                </a:cubicBezTo>
                <a:cubicBezTo>
                  <a:pt x="2708059" y="2255973"/>
                  <a:pt x="2686257" y="2233773"/>
                  <a:pt x="2693524" y="2204173"/>
                </a:cubicBezTo>
                <a:cubicBezTo>
                  <a:pt x="2704426" y="2174574"/>
                  <a:pt x="2737129" y="2152374"/>
                  <a:pt x="2773466" y="2152374"/>
                </a:cubicBezTo>
                <a:close/>
                <a:moveTo>
                  <a:pt x="2616902" y="2152374"/>
                </a:moveTo>
                <a:cubicBezTo>
                  <a:pt x="2649826" y="2152374"/>
                  <a:pt x="2675433" y="2174574"/>
                  <a:pt x="2664458" y="2204173"/>
                </a:cubicBezTo>
                <a:cubicBezTo>
                  <a:pt x="2657142" y="2233773"/>
                  <a:pt x="2620560" y="2255973"/>
                  <a:pt x="2583978" y="2255973"/>
                </a:cubicBezTo>
                <a:cubicBezTo>
                  <a:pt x="2547396" y="2255973"/>
                  <a:pt x="2525447" y="2233773"/>
                  <a:pt x="2532763" y="2204173"/>
                </a:cubicBezTo>
                <a:cubicBezTo>
                  <a:pt x="2543738" y="2174574"/>
                  <a:pt x="2580320" y="2152374"/>
                  <a:pt x="2616902" y="2152374"/>
                </a:cubicBezTo>
                <a:close/>
                <a:moveTo>
                  <a:pt x="2455150" y="2152374"/>
                </a:moveTo>
                <a:cubicBezTo>
                  <a:pt x="2491355" y="2152374"/>
                  <a:pt x="2513078" y="2174574"/>
                  <a:pt x="2502216" y="2204173"/>
                </a:cubicBezTo>
                <a:cubicBezTo>
                  <a:pt x="2494975" y="2233773"/>
                  <a:pt x="2458770" y="2255973"/>
                  <a:pt x="2422565" y="2255973"/>
                </a:cubicBezTo>
                <a:cubicBezTo>
                  <a:pt x="2386360" y="2255973"/>
                  <a:pt x="2364637" y="2233773"/>
                  <a:pt x="2375499" y="2204173"/>
                </a:cubicBezTo>
                <a:cubicBezTo>
                  <a:pt x="2382740" y="2174574"/>
                  <a:pt x="2418945" y="2152374"/>
                  <a:pt x="2455150" y="2152374"/>
                </a:cubicBezTo>
                <a:close/>
                <a:moveTo>
                  <a:pt x="2293736" y="2152374"/>
                </a:moveTo>
                <a:cubicBezTo>
                  <a:pt x="2330318" y="2152374"/>
                  <a:pt x="2352267" y="2174574"/>
                  <a:pt x="2341293" y="2204173"/>
                </a:cubicBezTo>
                <a:cubicBezTo>
                  <a:pt x="2333976" y="2233773"/>
                  <a:pt x="2297394" y="2255973"/>
                  <a:pt x="2260812" y="2255973"/>
                </a:cubicBezTo>
                <a:cubicBezTo>
                  <a:pt x="2224230" y="2255973"/>
                  <a:pt x="2202281" y="2233773"/>
                  <a:pt x="2213256" y="2204173"/>
                </a:cubicBezTo>
                <a:cubicBezTo>
                  <a:pt x="2220572" y="2174574"/>
                  <a:pt x="2260812" y="2152374"/>
                  <a:pt x="2293736" y="2152374"/>
                </a:cubicBezTo>
                <a:close/>
                <a:moveTo>
                  <a:pt x="2136584" y="2152374"/>
                </a:moveTo>
                <a:cubicBezTo>
                  <a:pt x="2173166" y="2152374"/>
                  <a:pt x="2191457" y="2174574"/>
                  <a:pt x="2184140" y="2204173"/>
                </a:cubicBezTo>
                <a:cubicBezTo>
                  <a:pt x="2173166" y="2233773"/>
                  <a:pt x="2132926" y="2255973"/>
                  <a:pt x="2096344" y="2255973"/>
                </a:cubicBezTo>
                <a:cubicBezTo>
                  <a:pt x="2063420" y="2255973"/>
                  <a:pt x="2041471" y="2233773"/>
                  <a:pt x="2052445" y="2204173"/>
                </a:cubicBezTo>
                <a:cubicBezTo>
                  <a:pt x="2063420" y="2174574"/>
                  <a:pt x="2100002" y="2152374"/>
                  <a:pt x="2136584" y="2152374"/>
                </a:cubicBezTo>
                <a:close/>
                <a:moveTo>
                  <a:pt x="1976383" y="2152374"/>
                </a:moveTo>
                <a:cubicBezTo>
                  <a:pt x="2013198" y="2152374"/>
                  <a:pt x="2035288" y="2174574"/>
                  <a:pt x="2024243" y="2204173"/>
                </a:cubicBezTo>
                <a:cubicBezTo>
                  <a:pt x="2013198" y="2233773"/>
                  <a:pt x="1972701" y="2255973"/>
                  <a:pt x="1935885" y="2255973"/>
                </a:cubicBezTo>
                <a:cubicBezTo>
                  <a:pt x="1899070" y="2255973"/>
                  <a:pt x="1880662" y="2233773"/>
                  <a:pt x="1891707" y="2204173"/>
                </a:cubicBezTo>
                <a:cubicBezTo>
                  <a:pt x="1902751" y="2174574"/>
                  <a:pt x="1939567" y="2152374"/>
                  <a:pt x="1976383" y="2152374"/>
                </a:cubicBezTo>
                <a:close/>
                <a:moveTo>
                  <a:pt x="6122407" y="2152373"/>
                </a:moveTo>
                <a:cubicBezTo>
                  <a:pt x="6159029" y="2152373"/>
                  <a:pt x="6191988" y="2174573"/>
                  <a:pt x="6195650" y="2204172"/>
                </a:cubicBezTo>
                <a:cubicBezTo>
                  <a:pt x="6199312" y="2233772"/>
                  <a:pt x="6170015" y="2255972"/>
                  <a:pt x="6133393" y="2255972"/>
                </a:cubicBezTo>
                <a:cubicBezTo>
                  <a:pt x="6096772" y="2255972"/>
                  <a:pt x="6067475" y="2233772"/>
                  <a:pt x="6063812" y="2204172"/>
                </a:cubicBezTo>
                <a:cubicBezTo>
                  <a:pt x="6060150" y="2174573"/>
                  <a:pt x="6085785" y="2152373"/>
                  <a:pt x="6122407" y="2152373"/>
                </a:cubicBezTo>
                <a:close/>
                <a:moveTo>
                  <a:pt x="5965259" y="2152373"/>
                </a:moveTo>
                <a:cubicBezTo>
                  <a:pt x="5998219" y="2152373"/>
                  <a:pt x="6031178" y="2174573"/>
                  <a:pt x="6034840" y="2204172"/>
                </a:cubicBezTo>
                <a:cubicBezTo>
                  <a:pt x="6038502" y="2233772"/>
                  <a:pt x="6009205" y="2255972"/>
                  <a:pt x="5972583" y="2255972"/>
                </a:cubicBezTo>
                <a:cubicBezTo>
                  <a:pt x="5935962" y="2255972"/>
                  <a:pt x="5906665" y="2233772"/>
                  <a:pt x="5903002" y="2204172"/>
                </a:cubicBezTo>
                <a:cubicBezTo>
                  <a:pt x="5899340" y="2174573"/>
                  <a:pt x="5928638" y="2152373"/>
                  <a:pt x="5965259" y="2152373"/>
                </a:cubicBezTo>
                <a:close/>
                <a:moveTo>
                  <a:pt x="5804979" y="2152373"/>
                </a:moveTo>
                <a:cubicBezTo>
                  <a:pt x="5841336" y="2152373"/>
                  <a:pt x="5870423" y="2174573"/>
                  <a:pt x="5874058" y="2204172"/>
                </a:cubicBezTo>
                <a:cubicBezTo>
                  <a:pt x="5877694" y="2233772"/>
                  <a:pt x="5848608" y="2255972"/>
                  <a:pt x="5812250" y="2255972"/>
                </a:cubicBezTo>
                <a:cubicBezTo>
                  <a:pt x="5775892" y="2255972"/>
                  <a:pt x="5746806" y="2233772"/>
                  <a:pt x="5743170" y="2204172"/>
                </a:cubicBezTo>
                <a:cubicBezTo>
                  <a:pt x="5743170" y="2174573"/>
                  <a:pt x="5768621" y="2152373"/>
                  <a:pt x="5804979" y="2152373"/>
                </a:cubicBezTo>
                <a:close/>
                <a:moveTo>
                  <a:pt x="5644170" y="2152373"/>
                </a:moveTo>
                <a:cubicBezTo>
                  <a:pt x="5680527" y="2152373"/>
                  <a:pt x="5713249" y="2174573"/>
                  <a:pt x="5713249" y="2204172"/>
                </a:cubicBezTo>
                <a:cubicBezTo>
                  <a:pt x="5716885" y="2233772"/>
                  <a:pt x="5687799" y="2255972"/>
                  <a:pt x="5651441" y="2255972"/>
                </a:cubicBezTo>
                <a:cubicBezTo>
                  <a:pt x="5615083" y="2255972"/>
                  <a:pt x="5585997" y="2233772"/>
                  <a:pt x="5582361" y="2204172"/>
                </a:cubicBezTo>
                <a:cubicBezTo>
                  <a:pt x="5582361" y="2174573"/>
                  <a:pt x="5611448" y="2152373"/>
                  <a:pt x="5644170" y="2152373"/>
                </a:cubicBezTo>
                <a:close/>
                <a:moveTo>
                  <a:pt x="5487267" y="2152373"/>
                </a:moveTo>
                <a:cubicBezTo>
                  <a:pt x="5523775" y="2152373"/>
                  <a:pt x="5552982" y="2174573"/>
                  <a:pt x="5552982" y="2204172"/>
                </a:cubicBezTo>
                <a:cubicBezTo>
                  <a:pt x="5552982" y="2233772"/>
                  <a:pt x="5527426" y="2255972"/>
                  <a:pt x="5490918" y="2255972"/>
                </a:cubicBezTo>
                <a:cubicBezTo>
                  <a:pt x="5454409" y="2255972"/>
                  <a:pt x="5425202" y="2233772"/>
                  <a:pt x="5421551" y="2204172"/>
                </a:cubicBezTo>
                <a:cubicBezTo>
                  <a:pt x="5421551" y="2174573"/>
                  <a:pt x="5450758" y="2152373"/>
                  <a:pt x="5487267" y="2152373"/>
                </a:cubicBezTo>
                <a:close/>
                <a:moveTo>
                  <a:pt x="5326458" y="2152373"/>
                </a:moveTo>
                <a:cubicBezTo>
                  <a:pt x="5362966" y="2152373"/>
                  <a:pt x="5392173" y="2174573"/>
                  <a:pt x="5392173" y="2204172"/>
                </a:cubicBezTo>
                <a:cubicBezTo>
                  <a:pt x="5392173" y="2233772"/>
                  <a:pt x="5366617" y="2255972"/>
                  <a:pt x="5330109" y="2255972"/>
                </a:cubicBezTo>
                <a:cubicBezTo>
                  <a:pt x="5293600" y="2255972"/>
                  <a:pt x="5264393" y="2233772"/>
                  <a:pt x="5260742" y="2204172"/>
                </a:cubicBezTo>
                <a:cubicBezTo>
                  <a:pt x="5260742" y="2174573"/>
                  <a:pt x="5289949" y="2152373"/>
                  <a:pt x="5326458" y="2152373"/>
                </a:cubicBezTo>
                <a:close/>
                <a:moveTo>
                  <a:pt x="5164875" y="2152373"/>
                </a:moveTo>
                <a:cubicBezTo>
                  <a:pt x="5201813" y="2152373"/>
                  <a:pt x="5231363" y="2174573"/>
                  <a:pt x="5231363" y="2204172"/>
                </a:cubicBezTo>
                <a:cubicBezTo>
                  <a:pt x="5231363" y="2233772"/>
                  <a:pt x="5201813" y="2255972"/>
                  <a:pt x="5164875" y="2255972"/>
                </a:cubicBezTo>
                <a:cubicBezTo>
                  <a:pt x="5127937" y="2255972"/>
                  <a:pt x="5098386" y="2233772"/>
                  <a:pt x="5102080" y="2204172"/>
                </a:cubicBezTo>
                <a:cubicBezTo>
                  <a:pt x="5102080" y="2174573"/>
                  <a:pt x="5131630" y="2152373"/>
                  <a:pt x="5164875" y="2152373"/>
                </a:cubicBezTo>
                <a:close/>
                <a:moveTo>
                  <a:pt x="3413390" y="2152373"/>
                </a:moveTo>
                <a:cubicBezTo>
                  <a:pt x="3449866" y="2152373"/>
                  <a:pt x="3471751" y="2174573"/>
                  <a:pt x="3468103" y="2204172"/>
                </a:cubicBezTo>
                <a:cubicBezTo>
                  <a:pt x="3460808" y="2233772"/>
                  <a:pt x="3427980" y="2255972"/>
                  <a:pt x="3391505" y="2255972"/>
                </a:cubicBezTo>
                <a:cubicBezTo>
                  <a:pt x="3355029" y="2255972"/>
                  <a:pt x="3329496" y="2233772"/>
                  <a:pt x="3336792" y="2204172"/>
                </a:cubicBezTo>
                <a:cubicBezTo>
                  <a:pt x="3344086" y="2174573"/>
                  <a:pt x="3376914" y="2152373"/>
                  <a:pt x="3413390" y="2152373"/>
                </a:cubicBezTo>
                <a:close/>
                <a:moveTo>
                  <a:pt x="9791377" y="2152372"/>
                </a:moveTo>
                <a:cubicBezTo>
                  <a:pt x="9827925" y="2152372"/>
                  <a:pt x="9871782" y="2174572"/>
                  <a:pt x="9886401" y="2204171"/>
                </a:cubicBezTo>
                <a:cubicBezTo>
                  <a:pt x="9901020" y="2233771"/>
                  <a:pt x="9886401" y="2255971"/>
                  <a:pt x="9849853" y="2255971"/>
                </a:cubicBezTo>
                <a:cubicBezTo>
                  <a:pt x="9813306" y="2255971"/>
                  <a:pt x="9773104" y="2233771"/>
                  <a:pt x="9754830" y="2204171"/>
                </a:cubicBezTo>
                <a:cubicBezTo>
                  <a:pt x="9740211" y="2174572"/>
                  <a:pt x="9758485" y="2152372"/>
                  <a:pt x="9791377" y="2152372"/>
                </a:cubicBezTo>
                <a:close/>
                <a:moveTo>
                  <a:pt x="9634223" y="2152372"/>
                </a:moveTo>
                <a:cubicBezTo>
                  <a:pt x="9670771" y="2152372"/>
                  <a:pt x="9710973" y="2174572"/>
                  <a:pt x="9725592" y="2204171"/>
                </a:cubicBezTo>
                <a:cubicBezTo>
                  <a:pt x="9740211" y="2233771"/>
                  <a:pt x="9725592" y="2255971"/>
                  <a:pt x="9689045" y="2255971"/>
                </a:cubicBezTo>
                <a:cubicBezTo>
                  <a:pt x="9652497" y="2255971"/>
                  <a:pt x="9608640" y="2233771"/>
                  <a:pt x="9594021" y="2204171"/>
                </a:cubicBezTo>
                <a:cubicBezTo>
                  <a:pt x="9579402" y="2174572"/>
                  <a:pt x="9597676" y="2152372"/>
                  <a:pt x="9634223" y="2152372"/>
                </a:cubicBezTo>
                <a:close/>
                <a:moveTo>
                  <a:pt x="9473035" y="2152372"/>
                </a:moveTo>
                <a:cubicBezTo>
                  <a:pt x="9509713" y="2152372"/>
                  <a:pt x="9550059" y="2174572"/>
                  <a:pt x="9564731" y="2204171"/>
                </a:cubicBezTo>
                <a:cubicBezTo>
                  <a:pt x="9579402" y="2233771"/>
                  <a:pt x="9564731" y="2255971"/>
                  <a:pt x="9528052" y="2255971"/>
                </a:cubicBezTo>
                <a:cubicBezTo>
                  <a:pt x="9491374" y="2255971"/>
                  <a:pt x="9447360" y="2233771"/>
                  <a:pt x="9436356" y="2204171"/>
                </a:cubicBezTo>
                <a:cubicBezTo>
                  <a:pt x="9421685" y="2174572"/>
                  <a:pt x="9436356" y="2152372"/>
                  <a:pt x="9473035" y="2152372"/>
                </a:cubicBezTo>
                <a:close/>
                <a:moveTo>
                  <a:pt x="8993735" y="2152372"/>
                </a:moveTo>
                <a:cubicBezTo>
                  <a:pt x="9030054" y="2152372"/>
                  <a:pt x="9070005" y="2174572"/>
                  <a:pt x="9084532" y="2204171"/>
                </a:cubicBezTo>
                <a:cubicBezTo>
                  <a:pt x="9095428" y="2233771"/>
                  <a:pt x="9077269" y="2255971"/>
                  <a:pt x="9040950" y="2255971"/>
                </a:cubicBezTo>
                <a:cubicBezTo>
                  <a:pt x="9004631" y="2255971"/>
                  <a:pt x="8964680" y="2233771"/>
                  <a:pt x="8953785" y="2204171"/>
                </a:cubicBezTo>
                <a:cubicBezTo>
                  <a:pt x="8939257" y="2174572"/>
                  <a:pt x="8957416" y="2152372"/>
                  <a:pt x="8993735" y="2152372"/>
                </a:cubicBezTo>
                <a:close/>
                <a:moveTo>
                  <a:pt x="8357426" y="2152372"/>
                </a:moveTo>
                <a:cubicBezTo>
                  <a:pt x="8393874" y="2152372"/>
                  <a:pt x="8430321" y="2174572"/>
                  <a:pt x="8441255" y="2204171"/>
                </a:cubicBezTo>
                <a:cubicBezTo>
                  <a:pt x="8452189" y="2233771"/>
                  <a:pt x="8433965" y="2255971"/>
                  <a:pt x="8397518" y="2255971"/>
                </a:cubicBezTo>
                <a:cubicBezTo>
                  <a:pt x="8361071" y="2255971"/>
                  <a:pt x="8320979" y="2233771"/>
                  <a:pt x="8310045" y="2204171"/>
                </a:cubicBezTo>
                <a:cubicBezTo>
                  <a:pt x="8299111" y="2174572"/>
                  <a:pt x="8320979" y="2152372"/>
                  <a:pt x="8357426" y="2152372"/>
                </a:cubicBezTo>
                <a:close/>
                <a:moveTo>
                  <a:pt x="8196268" y="2152372"/>
                </a:moveTo>
                <a:cubicBezTo>
                  <a:pt x="8232850" y="2152372"/>
                  <a:pt x="8269432" y="2174572"/>
                  <a:pt x="8280406" y="2204171"/>
                </a:cubicBezTo>
                <a:cubicBezTo>
                  <a:pt x="8291381" y="2233771"/>
                  <a:pt x="8269432" y="2255971"/>
                  <a:pt x="8232850" y="2255971"/>
                </a:cubicBezTo>
                <a:cubicBezTo>
                  <a:pt x="8199926" y="2255971"/>
                  <a:pt x="8159686" y="2233771"/>
                  <a:pt x="8148711" y="2204171"/>
                </a:cubicBezTo>
                <a:cubicBezTo>
                  <a:pt x="8141395" y="2174572"/>
                  <a:pt x="8159686" y="2152372"/>
                  <a:pt x="8196268" y="2152372"/>
                </a:cubicBezTo>
                <a:close/>
                <a:moveTo>
                  <a:pt x="2967674" y="2031769"/>
                </a:moveTo>
                <a:cubicBezTo>
                  <a:pt x="3004397" y="2031769"/>
                  <a:pt x="3026431" y="2053760"/>
                  <a:pt x="3019087" y="2083081"/>
                </a:cubicBezTo>
                <a:cubicBezTo>
                  <a:pt x="3011742" y="2108738"/>
                  <a:pt x="2975018" y="2130729"/>
                  <a:pt x="2941967" y="2130729"/>
                </a:cubicBezTo>
                <a:cubicBezTo>
                  <a:pt x="2905244" y="2130729"/>
                  <a:pt x="2879538" y="2108738"/>
                  <a:pt x="2890555" y="2083081"/>
                </a:cubicBezTo>
                <a:cubicBezTo>
                  <a:pt x="2897899" y="2053760"/>
                  <a:pt x="2930950" y="2031769"/>
                  <a:pt x="2967674" y="2031769"/>
                </a:cubicBezTo>
                <a:close/>
                <a:moveTo>
                  <a:pt x="2809959" y="2031769"/>
                </a:moveTo>
                <a:cubicBezTo>
                  <a:pt x="2846682" y="2031769"/>
                  <a:pt x="2868716" y="2053760"/>
                  <a:pt x="2861371" y="2083081"/>
                </a:cubicBezTo>
                <a:cubicBezTo>
                  <a:pt x="2850354" y="2108738"/>
                  <a:pt x="2817303" y="2130729"/>
                  <a:pt x="2780580" y="2130729"/>
                </a:cubicBezTo>
                <a:cubicBezTo>
                  <a:pt x="2743856" y="2130729"/>
                  <a:pt x="2721823" y="2108738"/>
                  <a:pt x="2729167" y="2083081"/>
                </a:cubicBezTo>
                <a:cubicBezTo>
                  <a:pt x="2740184" y="2053760"/>
                  <a:pt x="2773235" y="2031769"/>
                  <a:pt x="2809959" y="2031769"/>
                </a:cubicBezTo>
                <a:close/>
                <a:moveTo>
                  <a:pt x="2652859" y="2031769"/>
                </a:moveTo>
                <a:cubicBezTo>
                  <a:pt x="2689196" y="2031769"/>
                  <a:pt x="2710997" y="2053760"/>
                  <a:pt x="2700097" y="2083081"/>
                </a:cubicBezTo>
                <a:cubicBezTo>
                  <a:pt x="2692829" y="2108738"/>
                  <a:pt x="2656493" y="2130729"/>
                  <a:pt x="2620155" y="2130729"/>
                </a:cubicBezTo>
                <a:cubicBezTo>
                  <a:pt x="2587452" y="2130729"/>
                  <a:pt x="2565650" y="2108738"/>
                  <a:pt x="2572917" y="2083081"/>
                </a:cubicBezTo>
                <a:cubicBezTo>
                  <a:pt x="2580185" y="2053760"/>
                  <a:pt x="2616521" y="2031769"/>
                  <a:pt x="2652859" y="2031769"/>
                </a:cubicBezTo>
                <a:close/>
                <a:moveTo>
                  <a:pt x="2496297" y="2031769"/>
                </a:moveTo>
                <a:cubicBezTo>
                  <a:pt x="2532879" y="2031769"/>
                  <a:pt x="2554828" y="2053760"/>
                  <a:pt x="2543853" y="2083081"/>
                </a:cubicBezTo>
                <a:cubicBezTo>
                  <a:pt x="2536537" y="2108738"/>
                  <a:pt x="2499955" y="2130729"/>
                  <a:pt x="2463373" y="2130729"/>
                </a:cubicBezTo>
                <a:cubicBezTo>
                  <a:pt x="2426791" y="2130729"/>
                  <a:pt x="2404841" y="2108738"/>
                  <a:pt x="2415816" y="2083081"/>
                </a:cubicBezTo>
                <a:cubicBezTo>
                  <a:pt x="2423132" y="2053760"/>
                  <a:pt x="2459715" y="2031769"/>
                  <a:pt x="2496297" y="2031769"/>
                </a:cubicBezTo>
                <a:close/>
                <a:moveTo>
                  <a:pt x="2337966" y="2031769"/>
                </a:moveTo>
                <a:cubicBezTo>
                  <a:pt x="2374302" y="2031769"/>
                  <a:pt x="2392471" y="2053760"/>
                  <a:pt x="2385203" y="2083081"/>
                </a:cubicBezTo>
                <a:cubicBezTo>
                  <a:pt x="2374302" y="2108738"/>
                  <a:pt x="2337966" y="2130729"/>
                  <a:pt x="2305262" y="2130729"/>
                </a:cubicBezTo>
                <a:cubicBezTo>
                  <a:pt x="2268925" y="2130729"/>
                  <a:pt x="2247123" y="2108738"/>
                  <a:pt x="2258024" y="2083081"/>
                </a:cubicBezTo>
                <a:cubicBezTo>
                  <a:pt x="2265292" y="2053760"/>
                  <a:pt x="2301629" y="2031769"/>
                  <a:pt x="2337966" y="2031769"/>
                </a:cubicBezTo>
                <a:close/>
                <a:moveTo>
                  <a:pt x="2181214" y="2031769"/>
                </a:moveTo>
                <a:cubicBezTo>
                  <a:pt x="2217938" y="2031769"/>
                  <a:pt x="2236299" y="2053760"/>
                  <a:pt x="2228955" y="2083081"/>
                </a:cubicBezTo>
                <a:cubicBezTo>
                  <a:pt x="2217938" y="2108738"/>
                  <a:pt x="2181214" y="2130729"/>
                  <a:pt x="2144491" y="2130729"/>
                </a:cubicBezTo>
                <a:cubicBezTo>
                  <a:pt x="2107767" y="2130729"/>
                  <a:pt x="2089406" y="2108738"/>
                  <a:pt x="2096750" y="2083081"/>
                </a:cubicBezTo>
                <a:cubicBezTo>
                  <a:pt x="2107767" y="2053760"/>
                  <a:pt x="2144491" y="2031769"/>
                  <a:pt x="2181214" y="2031769"/>
                </a:cubicBezTo>
                <a:close/>
                <a:moveTo>
                  <a:pt x="2023709" y="2031769"/>
                </a:moveTo>
                <a:cubicBezTo>
                  <a:pt x="2060291" y="2031769"/>
                  <a:pt x="2078582" y="2053760"/>
                  <a:pt x="2067607" y="2083081"/>
                </a:cubicBezTo>
                <a:cubicBezTo>
                  <a:pt x="2060291" y="2108738"/>
                  <a:pt x="2020050" y="2130729"/>
                  <a:pt x="1987126" y="2130729"/>
                </a:cubicBezTo>
                <a:cubicBezTo>
                  <a:pt x="1950544" y="2130729"/>
                  <a:pt x="1928595" y="2108738"/>
                  <a:pt x="1939570" y="2083081"/>
                </a:cubicBezTo>
                <a:cubicBezTo>
                  <a:pt x="1950544" y="2053760"/>
                  <a:pt x="1987126" y="2031769"/>
                  <a:pt x="2023709" y="2031769"/>
                </a:cubicBezTo>
                <a:close/>
                <a:moveTo>
                  <a:pt x="6108427" y="2031768"/>
                </a:moveTo>
                <a:cubicBezTo>
                  <a:pt x="6145365" y="2031768"/>
                  <a:pt x="6178609" y="2053759"/>
                  <a:pt x="6182303" y="2083080"/>
                </a:cubicBezTo>
                <a:cubicBezTo>
                  <a:pt x="6182303" y="2108737"/>
                  <a:pt x="6156447" y="2130728"/>
                  <a:pt x="6119509" y="2130728"/>
                </a:cubicBezTo>
                <a:cubicBezTo>
                  <a:pt x="6086264" y="2130728"/>
                  <a:pt x="6053020" y="2108737"/>
                  <a:pt x="6049326" y="2083080"/>
                </a:cubicBezTo>
                <a:cubicBezTo>
                  <a:pt x="6049326" y="2053759"/>
                  <a:pt x="6075183" y="2031768"/>
                  <a:pt x="6108427" y="2031768"/>
                </a:cubicBezTo>
                <a:close/>
                <a:moveTo>
                  <a:pt x="5951035" y="2031768"/>
                </a:moveTo>
                <a:cubicBezTo>
                  <a:pt x="5987811" y="2031768"/>
                  <a:pt x="6020909" y="2053759"/>
                  <a:pt x="6020909" y="2083080"/>
                </a:cubicBezTo>
                <a:cubicBezTo>
                  <a:pt x="6024586" y="2108737"/>
                  <a:pt x="5998843" y="2130728"/>
                  <a:pt x="5962068" y="2130728"/>
                </a:cubicBezTo>
                <a:cubicBezTo>
                  <a:pt x="5925293" y="2130728"/>
                  <a:pt x="5895872" y="2108737"/>
                  <a:pt x="5892195" y="2083080"/>
                </a:cubicBezTo>
                <a:cubicBezTo>
                  <a:pt x="5888517" y="2053759"/>
                  <a:pt x="5917938" y="2031768"/>
                  <a:pt x="5951035" y="2031768"/>
                </a:cubicBezTo>
                <a:close/>
                <a:moveTo>
                  <a:pt x="5794155" y="2031768"/>
                </a:moveTo>
                <a:cubicBezTo>
                  <a:pt x="5830512" y="2031768"/>
                  <a:pt x="5859599" y="2053759"/>
                  <a:pt x="5863234" y="2083080"/>
                </a:cubicBezTo>
                <a:cubicBezTo>
                  <a:pt x="5866870" y="2108737"/>
                  <a:pt x="5837784" y="2130728"/>
                  <a:pt x="5805062" y="2130728"/>
                </a:cubicBezTo>
                <a:cubicBezTo>
                  <a:pt x="5768704" y="2130728"/>
                  <a:pt x="5735982" y="2108737"/>
                  <a:pt x="5735982" y="2083080"/>
                </a:cubicBezTo>
                <a:cubicBezTo>
                  <a:pt x="5732346" y="2053759"/>
                  <a:pt x="5761433" y="2031768"/>
                  <a:pt x="5794155" y="2031768"/>
                </a:cubicBezTo>
                <a:close/>
                <a:moveTo>
                  <a:pt x="5636694" y="2031768"/>
                </a:moveTo>
                <a:cubicBezTo>
                  <a:pt x="5673202" y="2031768"/>
                  <a:pt x="5702409" y="2053759"/>
                  <a:pt x="5706060" y="2083080"/>
                </a:cubicBezTo>
                <a:cubicBezTo>
                  <a:pt x="5706060" y="2108737"/>
                  <a:pt x="5680504" y="2130728"/>
                  <a:pt x="5643996" y="2130728"/>
                </a:cubicBezTo>
                <a:cubicBezTo>
                  <a:pt x="5607487" y="2130728"/>
                  <a:pt x="5578280" y="2108737"/>
                  <a:pt x="5578280" y="2083080"/>
                </a:cubicBezTo>
                <a:cubicBezTo>
                  <a:pt x="5574629" y="2053759"/>
                  <a:pt x="5603836" y="2031768"/>
                  <a:pt x="5636694" y="2031768"/>
                </a:cubicBezTo>
                <a:close/>
                <a:moveTo>
                  <a:pt x="5478977" y="2031768"/>
                </a:moveTo>
                <a:cubicBezTo>
                  <a:pt x="5515485" y="2031768"/>
                  <a:pt x="5544692" y="2053759"/>
                  <a:pt x="5548343" y="2083080"/>
                </a:cubicBezTo>
                <a:cubicBezTo>
                  <a:pt x="5548343" y="2108737"/>
                  <a:pt x="5519136" y="2130728"/>
                  <a:pt x="5486279" y="2130728"/>
                </a:cubicBezTo>
                <a:cubicBezTo>
                  <a:pt x="5449770" y="2130728"/>
                  <a:pt x="5420563" y="2108737"/>
                  <a:pt x="5416912" y="2083080"/>
                </a:cubicBezTo>
                <a:cubicBezTo>
                  <a:pt x="5416912" y="2053759"/>
                  <a:pt x="5446119" y="2031768"/>
                  <a:pt x="5478977" y="2031768"/>
                </a:cubicBezTo>
                <a:close/>
                <a:moveTo>
                  <a:pt x="5326458" y="2031768"/>
                </a:moveTo>
                <a:cubicBezTo>
                  <a:pt x="5359315" y="2031768"/>
                  <a:pt x="5388522" y="2053759"/>
                  <a:pt x="5388522" y="2083080"/>
                </a:cubicBezTo>
                <a:cubicBezTo>
                  <a:pt x="5392173" y="2108737"/>
                  <a:pt x="5362966" y="2130728"/>
                  <a:pt x="5326458" y="2130728"/>
                </a:cubicBezTo>
                <a:cubicBezTo>
                  <a:pt x="5289949" y="2130728"/>
                  <a:pt x="5260742" y="2108737"/>
                  <a:pt x="5260742" y="2083080"/>
                </a:cubicBezTo>
                <a:cubicBezTo>
                  <a:pt x="5260742" y="2053759"/>
                  <a:pt x="5289949" y="2031768"/>
                  <a:pt x="5326458" y="2031768"/>
                </a:cubicBezTo>
                <a:close/>
                <a:moveTo>
                  <a:pt x="5169028" y="2031768"/>
                </a:moveTo>
                <a:cubicBezTo>
                  <a:pt x="5202030" y="2031768"/>
                  <a:pt x="5231364" y="2053759"/>
                  <a:pt x="5231364" y="2083080"/>
                </a:cubicBezTo>
                <a:cubicBezTo>
                  <a:pt x="5231364" y="2108737"/>
                  <a:pt x="5202030" y="2130728"/>
                  <a:pt x="5165361" y="2130728"/>
                </a:cubicBezTo>
                <a:cubicBezTo>
                  <a:pt x="5132360" y="2130728"/>
                  <a:pt x="5103025" y="2108737"/>
                  <a:pt x="5103025" y="2083080"/>
                </a:cubicBezTo>
                <a:cubicBezTo>
                  <a:pt x="5103025" y="2053759"/>
                  <a:pt x="5132360" y="2031768"/>
                  <a:pt x="5169028" y="2031768"/>
                </a:cubicBezTo>
                <a:close/>
                <a:moveTo>
                  <a:pt x="3124243" y="2031768"/>
                </a:moveTo>
                <a:cubicBezTo>
                  <a:pt x="3160719" y="2031768"/>
                  <a:pt x="3182604" y="2053759"/>
                  <a:pt x="3175308" y="2083080"/>
                </a:cubicBezTo>
                <a:cubicBezTo>
                  <a:pt x="3168014" y="2108737"/>
                  <a:pt x="3135186" y="2130728"/>
                  <a:pt x="3098710" y="2130728"/>
                </a:cubicBezTo>
                <a:cubicBezTo>
                  <a:pt x="3062234" y="2130728"/>
                  <a:pt x="3040349" y="2108737"/>
                  <a:pt x="3047644" y="2083080"/>
                </a:cubicBezTo>
                <a:cubicBezTo>
                  <a:pt x="3054939" y="2053759"/>
                  <a:pt x="3087767" y="2031768"/>
                  <a:pt x="3124243" y="2031768"/>
                </a:cubicBezTo>
                <a:close/>
                <a:moveTo>
                  <a:pt x="9410018" y="2031767"/>
                </a:moveTo>
                <a:cubicBezTo>
                  <a:pt x="9446566" y="2031767"/>
                  <a:pt x="9486768" y="2053758"/>
                  <a:pt x="9501387" y="2083079"/>
                </a:cubicBezTo>
                <a:cubicBezTo>
                  <a:pt x="9516006" y="2108736"/>
                  <a:pt x="9497732" y="2130727"/>
                  <a:pt x="9461185" y="2130727"/>
                </a:cubicBezTo>
                <a:cubicBezTo>
                  <a:pt x="9424637" y="2130727"/>
                  <a:pt x="9384435" y="2108736"/>
                  <a:pt x="9369816" y="2083079"/>
                </a:cubicBezTo>
                <a:cubicBezTo>
                  <a:pt x="9355197" y="2053758"/>
                  <a:pt x="9373471" y="2031767"/>
                  <a:pt x="9410018" y="2031767"/>
                </a:cubicBezTo>
                <a:close/>
                <a:moveTo>
                  <a:pt x="9253504" y="2031767"/>
                </a:moveTo>
                <a:cubicBezTo>
                  <a:pt x="9289823" y="2031767"/>
                  <a:pt x="9329774" y="2053758"/>
                  <a:pt x="9340669" y="2083079"/>
                </a:cubicBezTo>
                <a:cubicBezTo>
                  <a:pt x="9355197" y="2108736"/>
                  <a:pt x="9337038" y="2130727"/>
                  <a:pt x="9300719" y="2130727"/>
                </a:cubicBezTo>
                <a:cubicBezTo>
                  <a:pt x="9268032" y="2130727"/>
                  <a:pt x="9228081" y="2108736"/>
                  <a:pt x="9213554" y="2083079"/>
                </a:cubicBezTo>
                <a:cubicBezTo>
                  <a:pt x="9199026" y="2053758"/>
                  <a:pt x="9217185" y="2031767"/>
                  <a:pt x="9253504" y="2031767"/>
                </a:cubicBezTo>
                <a:close/>
                <a:moveTo>
                  <a:pt x="8938815" y="2031767"/>
                </a:moveTo>
                <a:cubicBezTo>
                  <a:pt x="8975631" y="2031767"/>
                  <a:pt x="9012446" y="2053758"/>
                  <a:pt x="9027172" y="2083079"/>
                </a:cubicBezTo>
                <a:cubicBezTo>
                  <a:pt x="9038217" y="2108736"/>
                  <a:pt x="9019809" y="2130727"/>
                  <a:pt x="8986675" y="2130727"/>
                </a:cubicBezTo>
                <a:cubicBezTo>
                  <a:pt x="8949860" y="2130727"/>
                  <a:pt x="8909363" y="2108736"/>
                  <a:pt x="8898318" y="2083079"/>
                </a:cubicBezTo>
                <a:cubicBezTo>
                  <a:pt x="8883592" y="2053758"/>
                  <a:pt x="8902000" y="2031767"/>
                  <a:pt x="8938815" y="2031767"/>
                </a:cubicBezTo>
                <a:close/>
                <a:moveTo>
                  <a:pt x="8781098" y="2031767"/>
                </a:moveTo>
                <a:cubicBezTo>
                  <a:pt x="8817914" y="2031767"/>
                  <a:pt x="8854729" y="2053758"/>
                  <a:pt x="8869455" y="2083079"/>
                </a:cubicBezTo>
                <a:cubicBezTo>
                  <a:pt x="8880500" y="2108736"/>
                  <a:pt x="8862092" y="2130727"/>
                  <a:pt x="8825277" y="2130727"/>
                </a:cubicBezTo>
                <a:cubicBezTo>
                  <a:pt x="8788461" y="2130727"/>
                  <a:pt x="8751646" y="2108736"/>
                  <a:pt x="8736920" y="2083079"/>
                </a:cubicBezTo>
                <a:cubicBezTo>
                  <a:pt x="8725875" y="2053758"/>
                  <a:pt x="8744283" y="2031767"/>
                  <a:pt x="8781098" y="2031767"/>
                </a:cubicBezTo>
                <a:close/>
                <a:moveTo>
                  <a:pt x="8624376" y="2031767"/>
                </a:moveTo>
                <a:cubicBezTo>
                  <a:pt x="8660823" y="2031767"/>
                  <a:pt x="8697270" y="2053758"/>
                  <a:pt x="8708204" y="2083079"/>
                </a:cubicBezTo>
                <a:cubicBezTo>
                  <a:pt x="8722783" y="2108736"/>
                  <a:pt x="8700915" y="2130727"/>
                  <a:pt x="8668112" y="2130727"/>
                </a:cubicBezTo>
                <a:cubicBezTo>
                  <a:pt x="8631665" y="2130727"/>
                  <a:pt x="8591573" y="2108736"/>
                  <a:pt x="8580639" y="2083079"/>
                </a:cubicBezTo>
                <a:cubicBezTo>
                  <a:pt x="8569705" y="2053758"/>
                  <a:pt x="8587929" y="2031767"/>
                  <a:pt x="8624376" y="2031767"/>
                </a:cubicBezTo>
                <a:close/>
                <a:moveTo>
                  <a:pt x="8466861" y="2031767"/>
                </a:moveTo>
                <a:cubicBezTo>
                  <a:pt x="8503443" y="2031767"/>
                  <a:pt x="8540025" y="2053758"/>
                  <a:pt x="8550999" y="2083079"/>
                </a:cubicBezTo>
                <a:cubicBezTo>
                  <a:pt x="8561974" y="2108736"/>
                  <a:pt x="8543683" y="2130727"/>
                  <a:pt x="8507101" y="2130727"/>
                </a:cubicBezTo>
                <a:cubicBezTo>
                  <a:pt x="8470519" y="2130727"/>
                  <a:pt x="8433937" y="2108736"/>
                  <a:pt x="8422963" y="2083079"/>
                </a:cubicBezTo>
                <a:cubicBezTo>
                  <a:pt x="8411988" y="2053758"/>
                  <a:pt x="8430279" y="2031767"/>
                  <a:pt x="8466861" y="2031767"/>
                </a:cubicBezTo>
                <a:close/>
                <a:moveTo>
                  <a:pt x="8309144" y="2031767"/>
                </a:moveTo>
                <a:cubicBezTo>
                  <a:pt x="8345726" y="2031767"/>
                  <a:pt x="8382308" y="2053758"/>
                  <a:pt x="8393282" y="2083079"/>
                </a:cubicBezTo>
                <a:cubicBezTo>
                  <a:pt x="8404257" y="2108736"/>
                  <a:pt x="8382308" y="2130727"/>
                  <a:pt x="8349384" y="2130727"/>
                </a:cubicBezTo>
                <a:cubicBezTo>
                  <a:pt x="8312802" y="2130727"/>
                  <a:pt x="8272562" y="2108736"/>
                  <a:pt x="8265246" y="2083079"/>
                </a:cubicBezTo>
                <a:cubicBezTo>
                  <a:pt x="8254271" y="2053758"/>
                  <a:pt x="8272562" y="2031767"/>
                  <a:pt x="8309144" y="2031767"/>
                </a:cubicBezTo>
                <a:close/>
                <a:moveTo>
                  <a:pt x="8152605" y="2031767"/>
                </a:moveTo>
                <a:cubicBezTo>
                  <a:pt x="8188942" y="2031767"/>
                  <a:pt x="8225279" y="2053758"/>
                  <a:pt x="8236180" y="2083079"/>
                </a:cubicBezTo>
                <a:cubicBezTo>
                  <a:pt x="8243447" y="2108736"/>
                  <a:pt x="8225279" y="2130727"/>
                  <a:pt x="8188942" y="2130727"/>
                </a:cubicBezTo>
                <a:cubicBezTo>
                  <a:pt x="8152605" y="2130727"/>
                  <a:pt x="8116268" y="2108736"/>
                  <a:pt x="8105367" y="2083079"/>
                </a:cubicBezTo>
                <a:cubicBezTo>
                  <a:pt x="8098100" y="2053758"/>
                  <a:pt x="8116268" y="2031767"/>
                  <a:pt x="8152605" y="2031767"/>
                </a:cubicBezTo>
                <a:close/>
                <a:moveTo>
                  <a:pt x="2999946" y="1918894"/>
                </a:moveTo>
                <a:cubicBezTo>
                  <a:pt x="3032539" y="1918894"/>
                  <a:pt x="3054269" y="1937033"/>
                  <a:pt x="3047026" y="1962427"/>
                </a:cubicBezTo>
                <a:cubicBezTo>
                  <a:pt x="3043404" y="1991448"/>
                  <a:pt x="3007189" y="2013215"/>
                  <a:pt x="2970974" y="2013215"/>
                </a:cubicBezTo>
                <a:cubicBezTo>
                  <a:pt x="2938380" y="2013215"/>
                  <a:pt x="2916651" y="1991448"/>
                  <a:pt x="2923894" y="1962427"/>
                </a:cubicBezTo>
                <a:cubicBezTo>
                  <a:pt x="2931137" y="1937033"/>
                  <a:pt x="2963731" y="1918894"/>
                  <a:pt x="2999946" y="1918894"/>
                </a:cubicBezTo>
                <a:close/>
                <a:moveTo>
                  <a:pt x="2842826" y="1918894"/>
                </a:moveTo>
                <a:cubicBezTo>
                  <a:pt x="2879302" y="1918894"/>
                  <a:pt x="2901187" y="1937033"/>
                  <a:pt x="2893892" y="1962427"/>
                </a:cubicBezTo>
                <a:cubicBezTo>
                  <a:pt x="2886597" y="1991448"/>
                  <a:pt x="2850121" y="2013215"/>
                  <a:pt x="2817293" y="2013215"/>
                </a:cubicBezTo>
                <a:cubicBezTo>
                  <a:pt x="2780818" y="2013215"/>
                  <a:pt x="2758932" y="1991448"/>
                  <a:pt x="2766228" y="1962427"/>
                </a:cubicBezTo>
                <a:cubicBezTo>
                  <a:pt x="2773523" y="1937033"/>
                  <a:pt x="2809998" y="1918894"/>
                  <a:pt x="2842826" y="1918894"/>
                </a:cubicBezTo>
                <a:close/>
                <a:moveTo>
                  <a:pt x="2688758" y="1918894"/>
                </a:moveTo>
                <a:cubicBezTo>
                  <a:pt x="2721586" y="1918894"/>
                  <a:pt x="2743471" y="1937033"/>
                  <a:pt x="2736176" y="1962427"/>
                </a:cubicBezTo>
                <a:cubicBezTo>
                  <a:pt x="2728881" y="1991448"/>
                  <a:pt x="2692405" y="2013215"/>
                  <a:pt x="2659577" y="2013215"/>
                </a:cubicBezTo>
                <a:cubicBezTo>
                  <a:pt x="2623101" y="2013215"/>
                  <a:pt x="2601216" y="1991448"/>
                  <a:pt x="2608511" y="1962427"/>
                </a:cubicBezTo>
                <a:cubicBezTo>
                  <a:pt x="2619454" y="1937033"/>
                  <a:pt x="2652282" y="1918894"/>
                  <a:pt x="2688758" y="1918894"/>
                </a:cubicBezTo>
                <a:close/>
                <a:moveTo>
                  <a:pt x="2535888" y="1918894"/>
                </a:moveTo>
                <a:cubicBezTo>
                  <a:pt x="2568591" y="1918894"/>
                  <a:pt x="2590394" y="1937033"/>
                  <a:pt x="2583126" y="1962427"/>
                </a:cubicBezTo>
                <a:cubicBezTo>
                  <a:pt x="2572225" y="1991448"/>
                  <a:pt x="2539522" y="2013215"/>
                  <a:pt x="2503185" y="2013215"/>
                </a:cubicBezTo>
                <a:cubicBezTo>
                  <a:pt x="2466848" y="2013215"/>
                  <a:pt x="2445046" y="1991448"/>
                  <a:pt x="2455947" y="1962427"/>
                </a:cubicBezTo>
                <a:cubicBezTo>
                  <a:pt x="2463214" y="1937033"/>
                  <a:pt x="2499551" y="1918894"/>
                  <a:pt x="2535888" y="1918894"/>
                </a:cubicBezTo>
                <a:close/>
                <a:moveTo>
                  <a:pt x="2377961" y="1918894"/>
                </a:moveTo>
                <a:cubicBezTo>
                  <a:pt x="2414436" y="1918894"/>
                  <a:pt x="2432674" y="1937033"/>
                  <a:pt x="2425379" y="1962427"/>
                </a:cubicBezTo>
                <a:cubicBezTo>
                  <a:pt x="2418084" y="1991448"/>
                  <a:pt x="2381608" y="2013215"/>
                  <a:pt x="2345133" y="2013215"/>
                </a:cubicBezTo>
                <a:cubicBezTo>
                  <a:pt x="2308657" y="2013215"/>
                  <a:pt x="2290419" y="1991448"/>
                  <a:pt x="2297714" y="1962427"/>
                </a:cubicBezTo>
                <a:cubicBezTo>
                  <a:pt x="2308657" y="1937033"/>
                  <a:pt x="2345133" y="1918894"/>
                  <a:pt x="2377961" y="1918894"/>
                </a:cubicBezTo>
                <a:close/>
                <a:moveTo>
                  <a:pt x="2225090" y="1918894"/>
                </a:moveTo>
                <a:cubicBezTo>
                  <a:pt x="2257793" y="1918894"/>
                  <a:pt x="2279595" y="1937033"/>
                  <a:pt x="2268694" y="1962427"/>
                </a:cubicBezTo>
                <a:cubicBezTo>
                  <a:pt x="2261427" y="1991448"/>
                  <a:pt x="2225090" y="2013215"/>
                  <a:pt x="2188753" y="2013215"/>
                </a:cubicBezTo>
                <a:cubicBezTo>
                  <a:pt x="2152416" y="2013215"/>
                  <a:pt x="2134248" y="1991448"/>
                  <a:pt x="2145149" y="1962427"/>
                </a:cubicBezTo>
                <a:cubicBezTo>
                  <a:pt x="2152416" y="1937033"/>
                  <a:pt x="2188753" y="1918894"/>
                  <a:pt x="2225090" y="1918894"/>
                </a:cubicBezTo>
                <a:close/>
                <a:moveTo>
                  <a:pt x="8729723" y="1918892"/>
                </a:moveTo>
                <a:cubicBezTo>
                  <a:pt x="8762647" y="1918892"/>
                  <a:pt x="8802887" y="1937031"/>
                  <a:pt x="8813861" y="1962425"/>
                </a:cubicBezTo>
                <a:cubicBezTo>
                  <a:pt x="8824836" y="1991446"/>
                  <a:pt x="8806545" y="2013213"/>
                  <a:pt x="8769963" y="2013213"/>
                </a:cubicBezTo>
                <a:cubicBezTo>
                  <a:pt x="8737039" y="2013213"/>
                  <a:pt x="8696799" y="1991446"/>
                  <a:pt x="8685825" y="1962425"/>
                </a:cubicBezTo>
                <a:cubicBezTo>
                  <a:pt x="8674850" y="1937031"/>
                  <a:pt x="8693141" y="1918892"/>
                  <a:pt x="8729723" y="1918892"/>
                </a:cubicBezTo>
                <a:close/>
                <a:moveTo>
                  <a:pt x="8573183" y="1918892"/>
                </a:moveTo>
                <a:cubicBezTo>
                  <a:pt x="8609906" y="1918892"/>
                  <a:pt x="8646629" y="1937031"/>
                  <a:pt x="8657646" y="1962425"/>
                </a:cubicBezTo>
                <a:cubicBezTo>
                  <a:pt x="8668663" y="1991446"/>
                  <a:pt x="8650301" y="2013213"/>
                  <a:pt x="8617250" y="2013213"/>
                </a:cubicBezTo>
                <a:cubicBezTo>
                  <a:pt x="8580527" y="2013213"/>
                  <a:pt x="8543804" y="1991446"/>
                  <a:pt x="8532787" y="1962425"/>
                </a:cubicBezTo>
                <a:cubicBezTo>
                  <a:pt x="8521770" y="1937031"/>
                  <a:pt x="8540132" y="1918892"/>
                  <a:pt x="8573183" y="1918892"/>
                </a:cubicBezTo>
                <a:close/>
                <a:moveTo>
                  <a:pt x="8266061" y="1918892"/>
                </a:moveTo>
                <a:cubicBezTo>
                  <a:pt x="8299112" y="1918892"/>
                  <a:pt x="8335835" y="1937031"/>
                  <a:pt x="8346852" y="1962425"/>
                </a:cubicBezTo>
                <a:cubicBezTo>
                  <a:pt x="8357869" y="1991446"/>
                  <a:pt x="8335835" y="2013213"/>
                  <a:pt x="8302784" y="2013213"/>
                </a:cubicBezTo>
                <a:cubicBezTo>
                  <a:pt x="8266061" y="2013213"/>
                  <a:pt x="8229338" y="1991446"/>
                  <a:pt x="8218321" y="1962425"/>
                </a:cubicBezTo>
                <a:cubicBezTo>
                  <a:pt x="8210976" y="1937031"/>
                  <a:pt x="8229338" y="1918892"/>
                  <a:pt x="8266061" y="1918892"/>
                </a:cubicBezTo>
                <a:close/>
                <a:moveTo>
                  <a:pt x="7954894" y="1918892"/>
                </a:moveTo>
                <a:cubicBezTo>
                  <a:pt x="7991369" y="1918892"/>
                  <a:pt x="8024197" y="1937031"/>
                  <a:pt x="8035140" y="1962425"/>
                </a:cubicBezTo>
                <a:cubicBezTo>
                  <a:pt x="8042435" y="1991446"/>
                  <a:pt x="8024197" y="2013213"/>
                  <a:pt x="7987722" y="2013213"/>
                </a:cubicBezTo>
                <a:cubicBezTo>
                  <a:pt x="7951247" y="2013213"/>
                  <a:pt x="7918419" y="1991446"/>
                  <a:pt x="7907476" y="1962425"/>
                </a:cubicBezTo>
                <a:cubicBezTo>
                  <a:pt x="7900181" y="1937031"/>
                  <a:pt x="7918419" y="1918892"/>
                  <a:pt x="7954894" y="1918892"/>
                </a:cubicBezTo>
                <a:close/>
                <a:moveTo>
                  <a:pt x="6251541" y="1918892"/>
                </a:moveTo>
                <a:cubicBezTo>
                  <a:pt x="6288050" y="1918892"/>
                  <a:pt x="6317257" y="1937031"/>
                  <a:pt x="6320907" y="1962425"/>
                </a:cubicBezTo>
                <a:cubicBezTo>
                  <a:pt x="6324558" y="1991446"/>
                  <a:pt x="6299002" y="2013213"/>
                  <a:pt x="6266144" y="2013213"/>
                </a:cubicBezTo>
                <a:cubicBezTo>
                  <a:pt x="6229636" y="2013213"/>
                  <a:pt x="6196778" y="1991446"/>
                  <a:pt x="6193127" y="1962425"/>
                </a:cubicBezTo>
                <a:cubicBezTo>
                  <a:pt x="6193127" y="1937031"/>
                  <a:pt x="6218683" y="1918892"/>
                  <a:pt x="6251541" y="1918892"/>
                </a:cubicBezTo>
                <a:close/>
                <a:moveTo>
                  <a:pt x="6097474" y="1918892"/>
                </a:moveTo>
                <a:cubicBezTo>
                  <a:pt x="6130332" y="1918892"/>
                  <a:pt x="6163189" y="1937031"/>
                  <a:pt x="6166840" y="1962425"/>
                </a:cubicBezTo>
                <a:cubicBezTo>
                  <a:pt x="6166840" y="1991446"/>
                  <a:pt x="6141284" y="2013213"/>
                  <a:pt x="6108426" y="2013213"/>
                </a:cubicBezTo>
                <a:cubicBezTo>
                  <a:pt x="6071918" y="2013213"/>
                  <a:pt x="6042711" y="1991446"/>
                  <a:pt x="6039060" y="1962425"/>
                </a:cubicBezTo>
                <a:cubicBezTo>
                  <a:pt x="6035409" y="1937031"/>
                  <a:pt x="6060965" y="1918892"/>
                  <a:pt x="6097474" y="1918892"/>
                </a:cubicBezTo>
                <a:close/>
                <a:moveTo>
                  <a:pt x="5940746" y="1918892"/>
                </a:moveTo>
                <a:cubicBezTo>
                  <a:pt x="5977255" y="1918892"/>
                  <a:pt x="6006462" y="1937031"/>
                  <a:pt x="6010112" y="1962425"/>
                </a:cubicBezTo>
                <a:cubicBezTo>
                  <a:pt x="6013763" y="1991446"/>
                  <a:pt x="5988207" y="2013213"/>
                  <a:pt x="5951699" y="2013213"/>
                </a:cubicBezTo>
                <a:cubicBezTo>
                  <a:pt x="5915190" y="2013213"/>
                  <a:pt x="5885983" y="1991446"/>
                  <a:pt x="5882332" y="1962425"/>
                </a:cubicBezTo>
                <a:cubicBezTo>
                  <a:pt x="5882332" y="1937031"/>
                  <a:pt x="5907888" y="1918892"/>
                  <a:pt x="5940746" y="1918892"/>
                </a:cubicBezTo>
                <a:close/>
                <a:moveTo>
                  <a:pt x="5786681" y="1918892"/>
                </a:moveTo>
                <a:cubicBezTo>
                  <a:pt x="5823189" y="1918892"/>
                  <a:pt x="5852396" y="1937031"/>
                  <a:pt x="5852396" y="1962425"/>
                </a:cubicBezTo>
                <a:cubicBezTo>
                  <a:pt x="5856047" y="1991446"/>
                  <a:pt x="5830491" y="2013213"/>
                  <a:pt x="5793983" y="2013213"/>
                </a:cubicBezTo>
                <a:cubicBezTo>
                  <a:pt x="5757474" y="2013213"/>
                  <a:pt x="5728267" y="1991446"/>
                  <a:pt x="5728267" y="1962425"/>
                </a:cubicBezTo>
                <a:cubicBezTo>
                  <a:pt x="5724616" y="1937031"/>
                  <a:pt x="5750172" y="1918892"/>
                  <a:pt x="5786681" y="1918892"/>
                </a:cubicBezTo>
                <a:close/>
                <a:moveTo>
                  <a:pt x="5633122" y="1918892"/>
                </a:moveTo>
                <a:cubicBezTo>
                  <a:pt x="5665726" y="1918892"/>
                  <a:pt x="5694707" y="1937031"/>
                  <a:pt x="5698329" y="1962425"/>
                </a:cubicBezTo>
                <a:cubicBezTo>
                  <a:pt x="5698329" y="1991446"/>
                  <a:pt x="5672971" y="2013213"/>
                  <a:pt x="5636745" y="2013213"/>
                </a:cubicBezTo>
                <a:cubicBezTo>
                  <a:pt x="5600518" y="2013213"/>
                  <a:pt x="5571537" y="1991446"/>
                  <a:pt x="5571537" y="1962425"/>
                </a:cubicBezTo>
                <a:cubicBezTo>
                  <a:pt x="5571537" y="1937031"/>
                  <a:pt x="5596896" y="1918892"/>
                  <a:pt x="5633122" y="1918892"/>
                </a:cubicBezTo>
                <a:close/>
                <a:moveTo>
                  <a:pt x="5476156" y="1918892"/>
                </a:moveTo>
                <a:cubicBezTo>
                  <a:pt x="5512825" y="1918892"/>
                  <a:pt x="5542159" y="1937031"/>
                  <a:pt x="5542159" y="1962425"/>
                </a:cubicBezTo>
                <a:cubicBezTo>
                  <a:pt x="5542159" y="1991446"/>
                  <a:pt x="5516491" y="2013213"/>
                  <a:pt x="5479823" y="2013213"/>
                </a:cubicBezTo>
                <a:cubicBezTo>
                  <a:pt x="5446822" y="2013213"/>
                  <a:pt x="5417487" y="1991446"/>
                  <a:pt x="5413820" y="1962425"/>
                </a:cubicBezTo>
                <a:cubicBezTo>
                  <a:pt x="5413820" y="1937031"/>
                  <a:pt x="5443155" y="1918892"/>
                  <a:pt x="5476156" y="1918892"/>
                </a:cubicBezTo>
                <a:close/>
                <a:moveTo>
                  <a:pt x="5322327" y="1918892"/>
                </a:moveTo>
                <a:cubicBezTo>
                  <a:pt x="5354931" y="1918892"/>
                  <a:pt x="5383912" y="1937031"/>
                  <a:pt x="5387534" y="1962425"/>
                </a:cubicBezTo>
                <a:cubicBezTo>
                  <a:pt x="5387534" y="1991446"/>
                  <a:pt x="5358553" y="2013213"/>
                  <a:pt x="5322327" y="2013213"/>
                </a:cubicBezTo>
                <a:cubicBezTo>
                  <a:pt x="5289723" y="2013213"/>
                  <a:pt x="5260742" y="1991446"/>
                  <a:pt x="5260742" y="1962425"/>
                </a:cubicBezTo>
                <a:cubicBezTo>
                  <a:pt x="5260742" y="1937031"/>
                  <a:pt x="5286101" y="1918892"/>
                  <a:pt x="5322327" y="1918892"/>
                </a:cubicBezTo>
                <a:close/>
                <a:moveTo>
                  <a:pt x="5167195" y="1918892"/>
                </a:moveTo>
                <a:cubicBezTo>
                  <a:pt x="5202635" y="1918892"/>
                  <a:pt x="5231365" y="1940007"/>
                  <a:pt x="5231365" y="1966053"/>
                </a:cubicBezTo>
                <a:cubicBezTo>
                  <a:pt x="5231365" y="1992099"/>
                  <a:pt x="5202635" y="2013214"/>
                  <a:pt x="5167195" y="2013214"/>
                </a:cubicBezTo>
                <a:cubicBezTo>
                  <a:pt x="5131755" y="2013214"/>
                  <a:pt x="5103025" y="1992099"/>
                  <a:pt x="5103025" y="1966053"/>
                </a:cubicBezTo>
                <a:cubicBezTo>
                  <a:pt x="5103025" y="1940007"/>
                  <a:pt x="5131755" y="1918892"/>
                  <a:pt x="5167195" y="1918892"/>
                </a:cubicBezTo>
                <a:close/>
                <a:moveTo>
                  <a:pt x="2875300" y="1804470"/>
                </a:moveTo>
                <a:cubicBezTo>
                  <a:pt x="2911775" y="1804470"/>
                  <a:pt x="2933660" y="1822716"/>
                  <a:pt x="2926365" y="1848260"/>
                </a:cubicBezTo>
                <a:cubicBezTo>
                  <a:pt x="2919070" y="1873804"/>
                  <a:pt x="2882594" y="1895699"/>
                  <a:pt x="2849767" y="1895699"/>
                </a:cubicBezTo>
                <a:cubicBezTo>
                  <a:pt x="2813291" y="1895699"/>
                  <a:pt x="2791406" y="1873804"/>
                  <a:pt x="2802348" y="1848260"/>
                </a:cubicBezTo>
                <a:cubicBezTo>
                  <a:pt x="2809644" y="1822716"/>
                  <a:pt x="2842472" y="1804470"/>
                  <a:pt x="2875300" y="1804470"/>
                </a:cubicBezTo>
                <a:close/>
                <a:moveTo>
                  <a:pt x="2725867" y="1804470"/>
                </a:moveTo>
                <a:cubicBezTo>
                  <a:pt x="2758694" y="1804470"/>
                  <a:pt x="2780580" y="1822716"/>
                  <a:pt x="2773285" y="1848260"/>
                </a:cubicBezTo>
                <a:cubicBezTo>
                  <a:pt x="2765989" y="1873804"/>
                  <a:pt x="2729514" y="1895699"/>
                  <a:pt x="2696686" y="1895699"/>
                </a:cubicBezTo>
                <a:cubicBezTo>
                  <a:pt x="2660211" y="1895699"/>
                  <a:pt x="2638325" y="1873804"/>
                  <a:pt x="2649268" y="1848260"/>
                </a:cubicBezTo>
                <a:cubicBezTo>
                  <a:pt x="2656563" y="1822716"/>
                  <a:pt x="2689391" y="1804470"/>
                  <a:pt x="2725867" y="1804470"/>
                </a:cubicBezTo>
                <a:close/>
                <a:moveTo>
                  <a:pt x="2572788" y="1804470"/>
                </a:moveTo>
                <a:cubicBezTo>
                  <a:pt x="2605616" y="1804470"/>
                  <a:pt x="2627501" y="1822716"/>
                  <a:pt x="2620206" y="1848260"/>
                </a:cubicBezTo>
                <a:cubicBezTo>
                  <a:pt x="2612911" y="1873804"/>
                  <a:pt x="2576436" y="1895699"/>
                  <a:pt x="2539960" y="1895699"/>
                </a:cubicBezTo>
                <a:cubicBezTo>
                  <a:pt x="2507132" y="1895699"/>
                  <a:pt x="2485247" y="1873804"/>
                  <a:pt x="2496189" y="1848260"/>
                </a:cubicBezTo>
                <a:cubicBezTo>
                  <a:pt x="2503484" y="1822716"/>
                  <a:pt x="2536312" y="1804470"/>
                  <a:pt x="2572788" y="1804470"/>
                </a:cubicBezTo>
                <a:close/>
                <a:moveTo>
                  <a:pt x="2418164" y="1804470"/>
                </a:moveTo>
                <a:cubicBezTo>
                  <a:pt x="2454640" y="1804470"/>
                  <a:pt x="2472878" y="1822716"/>
                  <a:pt x="2465583" y="1848260"/>
                </a:cubicBezTo>
                <a:cubicBezTo>
                  <a:pt x="2454640" y="1873804"/>
                  <a:pt x="2421812" y="1895699"/>
                  <a:pt x="2385336" y="1895699"/>
                </a:cubicBezTo>
                <a:cubicBezTo>
                  <a:pt x="2352508" y="1895699"/>
                  <a:pt x="2330623" y="1873804"/>
                  <a:pt x="2341566" y="1848260"/>
                </a:cubicBezTo>
                <a:cubicBezTo>
                  <a:pt x="2348861" y="1822716"/>
                  <a:pt x="2385336" y="1804470"/>
                  <a:pt x="2418164" y="1804470"/>
                </a:cubicBezTo>
                <a:close/>
                <a:moveTo>
                  <a:pt x="2265084" y="1804470"/>
                </a:moveTo>
                <a:cubicBezTo>
                  <a:pt x="2301559" y="1804470"/>
                  <a:pt x="2319797" y="1822716"/>
                  <a:pt x="2312502" y="1848260"/>
                </a:cubicBezTo>
                <a:cubicBezTo>
                  <a:pt x="2301559" y="1873804"/>
                  <a:pt x="2265084" y="1895699"/>
                  <a:pt x="2232256" y="1895699"/>
                </a:cubicBezTo>
                <a:cubicBezTo>
                  <a:pt x="2195781" y="1895699"/>
                  <a:pt x="2177542" y="1873804"/>
                  <a:pt x="2188485" y="1848260"/>
                </a:cubicBezTo>
                <a:cubicBezTo>
                  <a:pt x="2195781" y="1822716"/>
                  <a:pt x="2232256" y="1804470"/>
                  <a:pt x="2265084" y="1804470"/>
                </a:cubicBezTo>
                <a:close/>
                <a:moveTo>
                  <a:pt x="2115655" y="1804470"/>
                </a:moveTo>
                <a:cubicBezTo>
                  <a:pt x="2148483" y="1804470"/>
                  <a:pt x="2166720" y="1822716"/>
                  <a:pt x="2159426" y="1848260"/>
                </a:cubicBezTo>
                <a:cubicBezTo>
                  <a:pt x="2148483" y="1873804"/>
                  <a:pt x="2112007" y="1895699"/>
                  <a:pt x="2079179" y="1895699"/>
                </a:cubicBezTo>
                <a:cubicBezTo>
                  <a:pt x="2042704" y="1895699"/>
                  <a:pt x="2024466" y="1873804"/>
                  <a:pt x="2035409" y="1848260"/>
                </a:cubicBezTo>
                <a:cubicBezTo>
                  <a:pt x="2042704" y="1822716"/>
                  <a:pt x="2079179" y="1804470"/>
                  <a:pt x="2115655" y="1804470"/>
                </a:cubicBezTo>
                <a:close/>
                <a:moveTo>
                  <a:pt x="8982741" y="1804468"/>
                </a:moveTo>
                <a:cubicBezTo>
                  <a:pt x="9019323" y="1804468"/>
                  <a:pt x="9055905" y="1822714"/>
                  <a:pt x="9070537" y="1848258"/>
                </a:cubicBezTo>
                <a:cubicBezTo>
                  <a:pt x="9081512" y="1873802"/>
                  <a:pt x="9063221" y="1895697"/>
                  <a:pt x="9030297" y="1895697"/>
                </a:cubicBezTo>
                <a:cubicBezTo>
                  <a:pt x="8993715" y="1895697"/>
                  <a:pt x="8957133" y="1873802"/>
                  <a:pt x="8942501" y="1848258"/>
                </a:cubicBezTo>
                <a:cubicBezTo>
                  <a:pt x="8931526" y="1822714"/>
                  <a:pt x="8949817" y="1804468"/>
                  <a:pt x="8982741" y="1804468"/>
                </a:cubicBezTo>
                <a:close/>
                <a:moveTo>
                  <a:pt x="8068365" y="1804468"/>
                </a:moveTo>
                <a:cubicBezTo>
                  <a:pt x="8101551" y="1804468"/>
                  <a:pt x="8138423" y="1822714"/>
                  <a:pt x="8149485" y="1848258"/>
                </a:cubicBezTo>
                <a:cubicBezTo>
                  <a:pt x="8156859" y="1873802"/>
                  <a:pt x="8138423" y="1895697"/>
                  <a:pt x="8101551" y="1895697"/>
                </a:cubicBezTo>
                <a:cubicBezTo>
                  <a:pt x="8068365" y="1895697"/>
                  <a:pt x="8031493" y="1873802"/>
                  <a:pt x="8020431" y="1848258"/>
                </a:cubicBezTo>
                <a:cubicBezTo>
                  <a:pt x="8013057" y="1822714"/>
                  <a:pt x="8031493" y="1804468"/>
                  <a:pt x="8068365" y="1804468"/>
                </a:cubicBezTo>
                <a:close/>
                <a:moveTo>
                  <a:pt x="7304145" y="1804468"/>
                </a:moveTo>
                <a:cubicBezTo>
                  <a:pt x="7340766" y="1804468"/>
                  <a:pt x="7373726" y="1822714"/>
                  <a:pt x="7381050" y="1848258"/>
                </a:cubicBezTo>
                <a:cubicBezTo>
                  <a:pt x="7388374" y="1873802"/>
                  <a:pt x="7366401" y="1895697"/>
                  <a:pt x="7329780" y="1895697"/>
                </a:cubicBezTo>
                <a:cubicBezTo>
                  <a:pt x="7293158" y="1895697"/>
                  <a:pt x="7260199" y="1873802"/>
                  <a:pt x="7252874" y="1848258"/>
                </a:cubicBezTo>
                <a:cubicBezTo>
                  <a:pt x="7249212" y="1822714"/>
                  <a:pt x="7271185" y="1804468"/>
                  <a:pt x="7304145" y="1804468"/>
                </a:cubicBezTo>
                <a:close/>
                <a:moveTo>
                  <a:pt x="6390169" y="1804468"/>
                </a:moveTo>
                <a:cubicBezTo>
                  <a:pt x="6423267" y="1804468"/>
                  <a:pt x="6456365" y="1822714"/>
                  <a:pt x="6460043" y="1848258"/>
                </a:cubicBezTo>
                <a:cubicBezTo>
                  <a:pt x="6463720" y="1873802"/>
                  <a:pt x="6437977" y="1895697"/>
                  <a:pt x="6404880" y="1895697"/>
                </a:cubicBezTo>
                <a:cubicBezTo>
                  <a:pt x="6368104" y="1895697"/>
                  <a:pt x="6335006" y="1873802"/>
                  <a:pt x="6331329" y="1848258"/>
                </a:cubicBezTo>
                <a:cubicBezTo>
                  <a:pt x="6327651" y="1822714"/>
                  <a:pt x="6353394" y="1804468"/>
                  <a:pt x="6390169" y="1804468"/>
                </a:cubicBezTo>
                <a:close/>
                <a:moveTo>
                  <a:pt x="6236079" y="1804468"/>
                </a:moveTo>
                <a:cubicBezTo>
                  <a:pt x="6268937" y="1804468"/>
                  <a:pt x="6301795" y="1822714"/>
                  <a:pt x="6305445" y="1848258"/>
                </a:cubicBezTo>
                <a:cubicBezTo>
                  <a:pt x="6309096" y="1873802"/>
                  <a:pt x="6283540" y="1895697"/>
                  <a:pt x="6247032" y="1895697"/>
                </a:cubicBezTo>
                <a:cubicBezTo>
                  <a:pt x="6214174" y="1895697"/>
                  <a:pt x="6181316" y="1873802"/>
                  <a:pt x="6177665" y="1848258"/>
                </a:cubicBezTo>
                <a:cubicBezTo>
                  <a:pt x="6177665" y="1822714"/>
                  <a:pt x="6199570" y="1804468"/>
                  <a:pt x="6236079" y="1804468"/>
                </a:cubicBezTo>
                <a:close/>
                <a:moveTo>
                  <a:pt x="6083000" y="1804468"/>
                </a:moveTo>
                <a:cubicBezTo>
                  <a:pt x="6119509" y="1804468"/>
                  <a:pt x="6148716" y="1822714"/>
                  <a:pt x="6152366" y="1848258"/>
                </a:cubicBezTo>
                <a:cubicBezTo>
                  <a:pt x="6156017" y="1873802"/>
                  <a:pt x="6130461" y="1895697"/>
                  <a:pt x="6093953" y="1895697"/>
                </a:cubicBezTo>
                <a:cubicBezTo>
                  <a:pt x="6061095" y="1895697"/>
                  <a:pt x="6028237" y="1873802"/>
                  <a:pt x="6024586" y="1848258"/>
                </a:cubicBezTo>
                <a:cubicBezTo>
                  <a:pt x="6024586" y="1822714"/>
                  <a:pt x="6050142" y="1804468"/>
                  <a:pt x="6083000" y="1804468"/>
                </a:cubicBezTo>
                <a:close/>
                <a:moveTo>
                  <a:pt x="5928633" y="1804468"/>
                </a:moveTo>
                <a:cubicBezTo>
                  <a:pt x="5965301" y="1804468"/>
                  <a:pt x="5994635" y="1822714"/>
                  <a:pt x="5998302" y="1848258"/>
                </a:cubicBezTo>
                <a:cubicBezTo>
                  <a:pt x="5998302" y="1873802"/>
                  <a:pt x="5972634" y="1895697"/>
                  <a:pt x="5939633" y="1895697"/>
                </a:cubicBezTo>
                <a:cubicBezTo>
                  <a:pt x="5902965" y="1895697"/>
                  <a:pt x="5873630" y="1873802"/>
                  <a:pt x="5869963" y="1848258"/>
                </a:cubicBezTo>
                <a:cubicBezTo>
                  <a:pt x="5869963" y="1822714"/>
                  <a:pt x="5895631" y="1804468"/>
                  <a:pt x="5928633" y="1804468"/>
                </a:cubicBezTo>
                <a:close/>
                <a:moveTo>
                  <a:pt x="5779219" y="1804468"/>
                </a:moveTo>
                <a:cubicBezTo>
                  <a:pt x="5812221" y="1804468"/>
                  <a:pt x="5841555" y="1822714"/>
                  <a:pt x="5845222" y="1848258"/>
                </a:cubicBezTo>
                <a:cubicBezTo>
                  <a:pt x="5845222" y="1873802"/>
                  <a:pt x="5819554" y="1895697"/>
                  <a:pt x="5786553" y="1895697"/>
                </a:cubicBezTo>
                <a:cubicBezTo>
                  <a:pt x="5749885" y="1895697"/>
                  <a:pt x="5720550" y="1873802"/>
                  <a:pt x="5716883" y="1848258"/>
                </a:cubicBezTo>
                <a:cubicBezTo>
                  <a:pt x="5716883" y="1822714"/>
                  <a:pt x="5742551" y="1804468"/>
                  <a:pt x="5779219" y="1804468"/>
                </a:cubicBezTo>
                <a:close/>
                <a:moveTo>
                  <a:pt x="5626142" y="1804468"/>
                </a:moveTo>
                <a:cubicBezTo>
                  <a:pt x="5659144" y="1804468"/>
                  <a:pt x="5688478" y="1822714"/>
                  <a:pt x="5692145" y="1848258"/>
                </a:cubicBezTo>
                <a:cubicBezTo>
                  <a:pt x="5692145" y="1873802"/>
                  <a:pt x="5666477" y="1895697"/>
                  <a:pt x="5629809" y="1895697"/>
                </a:cubicBezTo>
                <a:cubicBezTo>
                  <a:pt x="5596808" y="1895697"/>
                  <a:pt x="5567473" y="1873802"/>
                  <a:pt x="5563806" y="1848258"/>
                </a:cubicBezTo>
                <a:cubicBezTo>
                  <a:pt x="5563806" y="1822714"/>
                  <a:pt x="5589474" y="1804468"/>
                  <a:pt x="5626142" y="1804468"/>
                </a:cubicBezTo>
                <a:close/>
                <a:moveTo>
                  <a:pt x="5472312" y="1804468"/>
                </a:moveTo>
                <a:cubicBezTo>
                  <a:pt x="5508538" y="1804468"/>
                  <a:pt x="5533897" y="1822714"/>
                  <a:pt x="5537519" y="1848258"/>
                </a:cubicBezTo>
                <a:cubicBezTo>
                  <a:pt x="5537519" y="1873802"/>
                  <a:pt x="5512161" y="1895697"/>
                  <a:pt x="5475935" y="1895697"/>
                </a:cubicBezTo>
                <a:cubicBezTo>
                  <a:pt x="5443331" y="1895697"/>
                  <a:pt x="5414350" y="1873802"/>
                  <a:pt x="5410727" y="1848258"/>
                </a:cubicBezTo>
                <a:cubicBezTo>
                  <a:pt x="5410727" y="1822714"/>
                  <a:pt x="5439708" y="1804468"/>
                  <a:pt x="5472312" y="1804468"/>
                </a:cubicBezTo>
                <a:close/>
                <a:moveTo>
                  <a:pt x="5318438" y="1804468"/>
                </a:moveTo>
                <a:cubicBezTo>
                  <a:pt x="5355107" y="1804468"/>
                  <a:pt x="5384441" y="1822714"/>
                  <a:pt x="5384441" y="1848258"/>
                </a:cubicBezTo>
                <a:cubicBezTo>
                  <a:pt x="5384441" y="1873802"/>
                  <a:pt x="5355107" y="1895697"/>
                  <a:pt x="5322105" y="1895697"/>
                </a:cubicBezTo>
                <a:cubicBezTo>
                  <a:pt x="5285437" y="1895697"/>
                  <a:pt x="5259769" y="1873802"/>
                  <a:pt x="5256102" y="1848258"/>
                </a:cubicBezTo>
                <a:cubicBezTo>
                  <a:pt x="5256102" y="1822714"/>
                  <a:pt x="5285437" y="1804468"/>
                  <a:pt x="5318438" y="1804468"/>
                </a:cubicBezTo>
                <a:close/>
                <a:moveTo>
                  <a:pt x="5169028" y="1804468"/>
                </a:moveTo>
                <a:cubicBezTo>
                  <a:pt x="5202030" y="1804468"/>
                  <a:pt x="5231364" y="1822714"/>
                  <a:pt x="5231364" y="1848258"/>
                </a:cubicBezTo>
                <a:cubicBezTo>
                  <a:pt x="5231364" y="1873802"/>
                  <a:pt x="5202030" y="1895697"/>
                  <a:pt x="5169028" y="1895697"/>
                </a:cubicBezTo>
                <a:cubicBezTo>
                  <a:pt x="5132360" y="1895697"/>
                  <a:pt x="5103025" y="1873802"/>
                  <a:pt x="5103025" y="1848258"/>
                </a:cubicBezTo>
                <a:cubicBezTo>
                  <a:pt x="5106692" y="1822714"/>
                  <a:pt x="5132360" y="1804468"/>
                  <a:pt x="5169028" y="1804468"/>
                </a:cubicBezTo>
                <a:close/>
                <a:moveTo>
                  <a:pt x="5015154" y="1804468"/>
                </a:moveTo>
                <a:cubicBezTo>
                  <a:pt x="5047757" y="1804468"/>
                  <a:pt x="5076738" y="1822714"/>
                  <a:pt x="5076738" y="1848258"/>
                </a:cubicBezTo>
                <a:cubicBezTo>
                  <a:pt x="5076738" y="1873802"/>
                  <a:pt x="5047757" y="1895697"/>
                  <a:pt x="5011531" y="1895697"/>
                </a:cubicBezTo>
                <a:cubicBezTo>
                  <a:pt x="4978927" y="1895697"/>
                  <a:pt x="4949946" y="1873802"/>
                  <a:pt x="4949946" y="1848258"/>
                </a:cubicBezTo>
                <a:cubicBezTo>
                  <a:pt x="4953569" y="1822714"/>
                  <a:pt x="4978927" y="1804468"/>
                  <a:pt x="5015154" y="1804468"/>
                </a:cubicBezTo>
                <a:close/>
                <a:moveTo>
                  <a:pt x="4861324" y="1804468"/>
                </a:moveTo>
                <a:cubicBezTo>
                  <a:pt x="4897992" y="1804468"/>
                  <a:pt x="4923660" y="1822714"/>
                  <a:pt x="4923660" y="1848258"/>
                </a:cubicBezTo>
                <a:cubicBezTo>
                  <a:pt x="4923660" y="1873802"/>
                  <a:pt x="4894326" y="1895697"/>
                  <a:pt x="4857657" y="1895697"/>
                </a:cubicBezTo>
                <a:cubicBezTo>
                  <a:pt x="4824656" y="1895697"/>
                  <a:pt x="4795321" y="1873802"/>
                  <a:pt x="4795321" y="1848258"/>
                </a:cubicBezTo>
                <a:cubicBezTo>
                  <a:pt x="4798988" y="1822714"/>
                  <a:pt x="4828323" y="1804468"/>
                  <a:pt x="4861324" y="1804468"/>
                </a:cubicBezTo>
                <a:close/>
                <a:moveTo>
                  <a:pt x="4708247" y="1804468"/>
                </a:moveTo>
                <a:cubicBezTo>
                  <a:pt x="4744915" y="1804468"/>
                  <a:pt x="4770583" y="1822714"/>
                  <a:pt x="4770583" y="1848258"/>
                </a:cubicBezTo>
                <a:cubicBezTo>
                  <a:pt x="4766916" y="1873802"/>
                  <a:pt x="4737582" y="1895697"/>
                  <a:pt x="4704580" y="1895697"/>
                </a:cubicBezTo>
                <a:cubicBezTo>
                  <a:pt x="4667912" y="1895697"/>
                  <a:pt x="4642244" y="1873802"/>
                  <a:pt x="4642244" y="1848258"/>
                </a:cubicBezTo>
                <a:cubicBezTo>
                  <a:pt x="4645911" y="1822714"/>
                  <a:pt x="4675246" y="1804468"/>
                  <a:pt x="4708247" y="1804468"/>
                </a:cubicBezTo>
                <a:close/>
                <a:moveTo>
                  <a:pt x="4557996" y="1804468"/>
                </a:moveTo>
                <a:cubicBezTo>
                  <a:pt x="4590600" y="1804468"/>
                  <a:pt x="4615958" y="1822714"/>
                  <a:pt x="4615958" y="1848258"/>
                </a:cubicBezTo>
                <a:cubicBezTo>
                  <a:pt x="4612336" y="1873802"/>
                  <a:pt x="4583355" y="1895697"/>
                  <a:pt x="4550751" y="1895697"/>
                </a:cubicBezTo>
                <a:cubicBezTo>
                  <a:pt x="4514525" y="1895697"/>
                  <a:pt x="4489166" y="1873802"/>
                  <a:pt x="4489166" y="1848258"/>
                </a:cubicBezTo>
                <a:cubicBezTo>
                  <a:pt x="4492789" y="1822714"/>
                  <a:pt x="4521770" y="1804468"/>
                  <a:pt x="4557996" y="1804468"/>
                </a:cubicBezTo>
                <a:close/>
                <a:moveTo>
                  <a:pt x="4404211" y="1804468"/>
                </a:moveTo>
                <a:cubicBezTo>
                  <a:pt x="4437212" y="1804468"/>
                  <a:pt x="4462880" y="1822714"/>
                  <a:pt x="4462880" y="1848258"/>
                </a:cubicBezTo>
                <a:cubicBezTo>
                  <a:pt x="4459213" y="1873802"/>
                  <a:pt x="4429879" y="1895697"/>
                  <a:pt x="4393211" y="1895697"/>
                </a:cubicBezTo>
                <a:cubicBezTo>
                  <a:pt x="4360209" y="1895697"/>
                  <a:pt x="4334541" y="1873802"/>
                  <a:pt x="4334541" y="1848258"/>
                </a:cubicBezTo>
                <a:cubicBezTo>
                  <a:pt x="4338208" y="1822714"/>
                  <a:pt x="4367543" y="1804468"/>
                  <a:pt x="4404211" y="1804468"/>
                </a:cubicBezTo>
                <a:close/>
                <a:moveTo>
                  <a:pt x="2608746" y="1694687"/>
                </a:moveTo>
                <a:cubicBezTo>
                  <a:pt x="2641339" y="1694687"/>
                  <a:pt x="2663068" y="1713049"/>
                  <a:pt x="2655825" y="1738755"/>
                </a:cubicBezTo>
                <a:cubicBezTo>
                  <a:pt x="2644960" y="1764461"/>
                  <a:pt x="2612367" y="1782823"/>
                  <a:pt x="2579773" y="1782823"/>
                </a:cubicBezTo>
                <a:cubicBezTo>
                  <a:pt x="2543558" y="1782823"/>
                  <a:pt x="2525451" y="1764461"/>
                  <a:pt x="2532694" y="1738755"/>
                </a:cubicBezTo>
                <a:cubicBezTo>
                  <a:pt x="2539937" y="1713049"/>
                  <a:pt x="2576152" y="1694687"/>
                  <a:pt x="2608746" y="1694687"/>
                </a:cubicBezTo>
                <a:close/>
                <a:moveTo>
                  <a:pt x="2458366" y="1694687"/>
                </a:moveTo>
                <a:cubicBezTo>
                  <a:pt x="2491194" y="1694687"/>
                  <a:pt x="2513079" y="1713049"/>
                  <a:pt x="2502137" y="1738755"/>
                </a:cubicBezTo>
                <a:cubicBezTo>
                  <a:pt x="2494842" y="1764461"/>
                  <a:pt x="2458366" y="1782823"/>
                  <a:pt x="2425538" y="1782823"/>
                </a:cubicBezTo>
                <a:cubicBezTo>
                  <a:pt x="2392710" y="1782823"/>
                  <a:pt x="2370825" y="1764461"/>
                  <a:pt x="2381768" y="1738755"/>
                </a:cubicBezTo>
                <a:cubicBezTo>
                  <a:pt x="2389063" y="1713049"/>
                  <a:pt x="2421891" y="1694687"/>
                  <a:pt x="2458366" y="1694687"/>
                </a:cubicBezTo>
                <a:close/>
                <a:moveTo>
                  <a:pt x="2005523" y="1694687"/>
                </a:moveTo>
                <a:cubicBezTo>
                  <a:pt x="2038227" y="1694687"/>
                  <a:pt x="2060029" y="1713049"/>
                  <a:pt x="2049127" y="1738755"/>
                </a:cubicBezTo>
                <a:cubicBezTo>
                  <a:pt x="2038227" y="1764461"/>
                  <a:pt x="2001890" y="1782823"/>
                  <a:pt x="1969186" y="1782823"/>
                </a:cubicBezTo>
                <a:cubicBezTo>
                  <a:pt x="1936483" y="1782823"/>
                  <a:pt x="1914682" y="1764461"/>
                  <a:pt x="1925582" y="1738755"/>
                </a:cubicBezTo>
                <a:cubicBezTo>
                  <a:pt x="1936483" y="1713049"/>
                  <a:pt x="1972820" y="1694687"/>
                  <a:pt x="2005523" y="1694687"/>
                </a:cubicBezTo>
                <a:close/>
                <a:moveTo>
                  <a:pt x="2758732" y="1694686"/>
                </a:moveTo>
                <a:cubicBezTo>
                  <a:pt x="2791325" y="1694686"/>
                  <a:pt x="2813055" y="1713048"/>
                  <a:pt x="2805811" y="1738754"/>
                </a:cubicBezTo>
                <a:cubicBezTo>
                  <a:pt x="2798568" y="1764460"/>
                  <a:pt x="2765975" y="1782822"/>
                  <a:pt x="2729760" y="1782822"/>
                </a:cubicBezTo>
                <a:cubicBezTo>
                  <a:pt x="2697166" y="1782822"/>
                  <a:pt x="2675437" y="1764460"/>
                  <a:pt x="2682680" y="1738754"/>
                </a:cubicBezTo>
                <a:cubicBezTo>
                  <a:pt x="2689923" y="1713048"/>
                  <a:pt x="2726138" y="1694686"/>
                  <a:pt x="2758732" y="1694686"/>
                </a:cubicBezTo>
                <a:close/>
                <a:moveTo>
                  <a:pt x="8327911" y="1694685"/>
                </a:moveTo>
                <a:cubicBezTo>
                  <a:pt x="8360962" y="1694685"/>
                  <a:pt x="8397685" y="1713047"/>
                  <a:pt x="8408702" y="1738753"/>
                </a:cubicBezTo>
                <a:cubicBezTo>
                  <a:pt x="8419719" y="1764459"/>
                  <a:pt x="8401357" y="1782821"/>
                  <a:pt x="8364634" y="1782821"/>
                </a:cubicBezTo>
                <a:cubicBezTo>
                  <a:pt x="8331583" y="1782821"/>
                  <a:pt x="8294860" y="1764459"/>
                  <a:pt x="8283843" y="1738753"/>
                </a:cubicBezTo>
                <a:cubicBezTo>
                  <a:pt x="8272826" y="1713047"/>
                  <a:pt x="8294860" y="1694685"/>
                  <a:pt x="8327911" y="1694685"/>
                </a:cubicBezTo>
                <a:close/>
                <a:moveTo>
                  <a:pt x="8178148" y="1694685"/>
                </a:moveTo>
                <a:cubicBezTo>
                  <a:pt x="8211334" y="1694685"/>
                  <a:pt x="8248206" y="1713047"/>
                  <a:pt x="8259268" y="1738753"/>
                </a:cubicBezTo>
                <a:cubicBezTo>
                  <a:pt x="8266642" y="1764459"/>
                  <a:pt x="8248206" y="1782821"/>
                  <a:pt x="8211334" y="1782821"/>
                </a:cubicBezTo>
                <a:cubicBezTo>
                  <a:pt x="8178148" y="1782821"/>
                  <a:pt x="8141276" y="1764459"/>
                  <a:pt x="8133902" y="1738753"/>
                </a:cubicBezTo>
                <a:cubicBezTo>
                  <a:pt x="8122840" y="1713047"/>
                  <a:pt x="8144963" y="1694685"/>
                  <a:pt x="8178148" y="1694685"/>
                </a:cubicBezTo>
                <a:close/>
                <a:moveTo>
                  <a:pt x="8028163" y="1694685"/>
                </a:moveTo>
                <a:cubicBezTo>
                  <a:pt x="8061349" y="1694685"/>
                  <a:pt x="8098221" y="1713047"/>
                  <a:pt x="8105595" y="1738753"/>
                </a:cubicBezTo>
                <a:cubicBezTo>
                  <a:pt x="8116657" y="1764459"/>
                  <a:pt x="8094534" y="1782821"/>
                  <a:pt x="8061349" y="1782821"/>
                </a:cubicBezTo>
                <a:cubicBezTo>
                  <a:pt x="8024476" y="1782821"/>
                  <a:pt x="7991291" y="1764459"/>
                  <a:pt x="7980229" y="1738753"/>
                </a:cubicBezTo>
                <a:cubicBezTo>
                  <a:pt x="7972855" y="1713047"/>
                  <a:pt x="7991291" y="1694685"/>
                  <a:pt x="8028163" y="1694685"/>
                </a:cubicBezTo>
                <a:close/>
                <a:moveTo>
                  <a:pt x="7424752" y="1694685"/>
                </a:moveTo>
                <a:cubicBezTo>
                  <a:pt x="7457711" y="1694685"/>
                  <a:pt x="7494333" y="1713047"/>
                  <a:pt x="7501657" y="1738753"/>
                </a:cubicBezTo>
                <a:cubicBezTo>
                  <a:pt x="7508981" y="1764459"/>
                  <a:pt x="7487008" y="1782821"/>
                  <a:pt x="7450387" y="1782821"/>
                </a:cubicBezTo>
                <a:cubicBezTo>
                  <a:pt x="7417427" y="1782821"/>
                  <a:pt x="7384468" y="1764459"/>
                  <a:pt x="7377144" y="1738753"/>
                </a:cubicBezTo>
                <a:cubicBezTo>
                  <a:pt x="7369819" y="1713047"/>
                  <a:pt x="7391792" y="1694685"/>
                  <a:pt x="7424752" y="1694685"/>
                </a:cubicBezTo>
                <a:close/>
                <a:moveTo>
                  <a:pt x="7274997" y="1694685"/>
                </a:moveTo>
                <a:cubicBezTo>
                  <a:pt x="7308095" y="1694685"/>
                  <a:pt x="7341193" y="1713047"/>
                  <a:pt x="7348548" y="1738753"/>
                </a:cubicBezTo>
                <a:cubicBezTo>
                  <a:pt x="7355903" y="1764459"/>
                  <a:pt x="7333838" y="1782821"/>
                  <a:pt x="7300740" y="1782821"/>
                </a:cubicBezTo>
                <a:cubicBezTo>
                  <a:pt x="7263965" y="1782821"/>
                  <a:pt x="7230867" y="1764459"/>
                  <a:pt x="7223512" y="1738753"/>
                </a:cubicBezTo>
                <a:cubicBezTo>
                  <a:pt x="7219834" y="1713047"/>
                  <a:pt x="7241899" y="1694685"/>
                  <a:pt x="7274997" y="1694685"/>
                </a:cubicBezTo>
                <a:close/>
                <a:moveTo>
                  <a:pt x="6372148" y="1694685"/>
                </a:moveTo>
                <a:cubicBezTo>
                  <a:pt x="6405006" y="1694685"/>
                  <a:pt x="6437864" y="1713047"/>
                  <a:pt x="6441514" y="1738753"/>
                </a:cubicBezTo>
                <a:cubicBezTo>
                  <a:pt x="6445165" y="1764459"/>
                  <a:pt x="6419609" y="1782821"/>
                  <a:pt x="6386751" y="1782821"/>
                </a:cubicBezTo>
                <a:cubicBezTo>
                  <a:pt x="6350243" y="1782821"/>
                  <a:pt x="6321036" y="1764459"/>
                  <a:pt x="6317385" y="1738753"/>
                </a:cubicBezTo>
                <a:cubicBezTo>
                  <a:pt x="6313734" y="1713047"/>
                  <a:pt x="6339290" y="1694685"/>
                  <a:pt x="6372148" y="1694685"/>
                </a:cubicBezTo>
                <a:close/>
                <a:moveTo>
                  <a:pt x="6221711" y="1694685"/>
                </a:moveTo>
                <a:cubicBezTo>
                  <a:pt x="6254315" y="1694685"/>
                  <a:pt x="6283296" y="1713047"/>
                  <a:pt x="6286919" y="1738753"/>
                </a:cubicBezTo>
                <a:cubicBezTo>
                  <a:pt x="6290541" y="1764459"/>
                  <a:pt x="6265183" y="1782821"/>
                  <a:pt x="6232579" y="1782821"/>
                </a:cubicBezTo>
                <a:cubicBezTo>
                  <a:pt x="6199976" y="1782821"/>
                  <a:pt x="6167372" y="1764459"/>
                  <a:pt x="6167372" y="1738753"/>
                </a:cubicBezTo>
                <a:cubicBezTo>
                  <a:pt x="6163749" y="1713047"/>
                  <a:pt x="6189108" y="1694685"/>
                  <a:pt x="6221711" y="1694685"/>
                </a:cubicBezTo>
                <a:close/>
                <a:moveTo>
                  <a:pt x="6071189" y="1694685"/>
                </a:moveTo>
                <a:cubicBezTo>
                  <a:pt x="6104047" y="1694685"/>
                  <a:pt x="6133254" y="1713047"/>
                  <a:pt x="6136904" y="1738753"/>
                </a:cubicBezTo>
                <a:cubicBezTo>
                  <a:pt x="6140555" y="1764459"/>
                  <a:pt x="6114999" y="1782821"/>
                  <a:pt x="6078491" y="1782821"/>
                </a:cubicBezTo>
                <a:cubicBezTo>
                  <a:pt x="6045633" y="1782821"/>
                  <a:pt x="6016426" y="1764459"/>
                  <a:pt x="6012775" y="1738753"/>
                </a:cubicBezTo>
                <a:cubicBezTo>
                  <a:pt x="6009124" y="1713047"/>
                  <a:pt x="6034680" y="1694685"/>
                  <a:pt x="6071189" y="1694685"/>
                </a:cubicBezTo>
                <a:close/>
                <a:moveTo>
                  <a:pt x="5917808" y="1694685"/>
                </a:moveTo>
                <a:cubicBezTo>
                  <a:pt x="5954476" y="1694685"/>
                  <a:pt x="5983810" y="1713047"/>
                  <a:pt x="5987477" y="1738753"/>
                </a:cubicBezTo>
                <a:cubicBezTo>
                  <a:pt x="5987477" y="1764459"/>
                  <a:pt x="5961809" y="1782821"/>
                  <a:pt x="5928808" y="1782821"/>
                </a:cubicBezTo>
                <a:cubicBezTo>
                  <a:pt x="5892140" y="1782821"/>
                  <a:pt x="5862805" y="1764459"/>
                  <a:pt x="5862805" y="1738753"/>
                </a:cubicBezTo>
                <a:cubicBezTo>
                  <a:pt x="5859138" y="1713047"/>
                  <a:pt x="5884806" y="1694685"/>
                  <a:pt x="5917808" y="1694685"/>
                </a:cubicBezTo>
                <a:close/>
                <a:moveTo>
                  <a:pt x="5767823" y="1694685"/>
                </a:moveTo>
                <a:cubicBezTo>
                  <a:pt x="5804491" y="1694685"/>
                  <a:pt x="5833825" y="1713047"/>
                  <a:pt x="5833825" y="1738753"/>
                </a:cubicBezTo>
                <a:cubicBezTo>
                  <a:pt x="5837492" y="1764459"/>
                  <a:pt x="5811824" y="1782821"/>
                  <a:pt x="5775156" y="1782821"/>
                </a:cubicBezTo>
                <a:cubicBezTo>
                  <a:pt x="5742155" y="1782821"/>
                  <a:pt x="5712820" y="1764459"/>
                  <a:pt x="5709153" y="1738753"/>
                </a:cubicBezTo>
                <a:cubicBezTo>
                  <a:pt x="5709153" y="1713047"/>
                  <a:pt x="5734821" y="1694685"/>
                  <a:pt x="5767823" y="1694685"/>
                </a:cubicBezTo>
                <a:close/>
                <a:moveTo>
                  <a:pt x="5618107" y="1694685"/>
                </a:moveTo>
                <a:cubicBezTo>
                  <a:pt x="5651260" y="1694685"/>
                  <a:pt x="5680730" y="1713047"/>
                  <a:pt x="5684413" y="1738753"/>
                </a:cubicBezTo>
                <a:cubicBezTo>
                  <a:pt x="5684413" y="1764459"/>
                  <a:pt x="5658627" y="1782821"/>
                  <a:pt x="5625474" y="1782821"/>
                </a:cubicBezTo>
                <a:cubicBezTo>
                  <a:pt x="5588637" y="1782821"/>
                  <a:pt x="5559167" y="1764459"/>
                  <a:pt x="5559167" y="1738753"/>
                </a:cubicBezTo>
                <a:cubicBezTo>
                  <a:pt x="5559167" y="1713047"/>
                  <a:pt x="5584953" y="1694685"/>
                  <a:pt x="5618107" y="1694685"/>
                </a:cubicBezTo>
                <a:close/>
                <a:moveTo>
                  <a:pt x="5468425" y="1694685"/>
                </a:moveTo>
                <a:cubicBezTo>
                  <a:pt x="5501427" y="1694685"/>
                  <a:pt x="5530761" y="1713047"/>
                  <a:pt x="5530761" y="1738753"/>
                </a:cubicBezTo>
                <a:cubicBezTo>
                  <a:pt x="5534428" y="1764459"/>
                  <a:pt x="5505094" y="1782821"/>
                  <a:pt x="5472092" y="1782821"/>
                </a:cubicBezTo>
                <a:cubicBezTo>
                  <a:pt x="5439091" y="1782821"/>
                  <a:pt x="5409756" y="1764459"/>
                  <a:pt x="5409756" y="1738753"/>
                </a:cubicBezTo>
                <a:cubicBezTo>
                  <a:pt x="5406089" y="1713047"/>
                  <a:pt x="5435424" y="1694685"/>
                  <a:pt x="5468425" y="1694685"/>
                </a:cubicBezTo>
                <a:close/>
                <a:moveTo>
                  <a:pt x="5318725" y="1694685"/>
                </a:moveTo>
                <a:cubicBezTo>
                  <a:pt x="5351879" y="1694685"/>
                  <a:pt x="5381348" y="1713047"/>
                  <a:pt x="5381348" y="1738753"/>
                </a:cubicBezTo>
                <a:cubicBezTo>
                  <a:pt x="5381348" y="1764459"/>
                  <a:pt x="5355562" y="1782821"/>
                  <a:pt x="5318725" y="1782821"/>
                </a:cubicBezTo>
                <a:cubicBezTo>
                  <a:pt x="5285572" y="1782821"/>
                  <a:pt x="5256102" y="1764459"/>
                  <a:pt x="5256102" y="1738753"/>
                </a:cubicBezTo>
                <a:cubicBezTo>
                  <a:pt x="5256102" y="1713047"/>
                  <a:pt x="5285572" y="1694685"/>
                  <a:pt x="5318725" y="1694685"/>
                </a:cubicBezTo>
                <a:close/>
                <a:moveTo>
                  <a:pt x="5168740" y="1694685"/>
                </a:moveTo>
                <a:cubicBezTo>
                  <a:pt x="5201894" y="1694685"/>
                  <a:pt x="5227680" y="1713047"/>
                  <a:pt x="5231363" y="1738753"/>
                </a:cubicBezTo>
                <a:cubicBezTo>
                  <a:pt x="5231363" y="1764459"/>
                  <a:pt x="5201894" y="1782821"/>
                  <a:pt x="5168740" y="1782821"/>
                </a:cubicBezTo>
                <a:cubicBezTo>
                  <a:pt x="5131903" y="1782821"/>
                  <a:pt x="5106117" y="1764459"/>
                  <a:pt x="5106117" y="1738753"/>
                </a:cubicBezTo>
                <a:cubicBezTo>
                  <a:pt x="5106117" y="1713047"/>
                  <a:pt x="5131903" y="1694685"/>
                  <a:pt x="5168740" y="1694685"/>
                </a:cubicBezTo>
                <a:close/>
                <a:moveTo>
                  <a:pt x="5014889" y="1694685"/>
                </a:moveTo>
                <a:cubicBezTo>
                  <a:pt x="5051272" y="1694685"/>
                  <a:pt x="5076739" y="1713047"/>
                  <a:pt x="5076739" y="1738753"/>
                </a:cubicBezTo>
                <a:cubicBezTo>
                  <a:pt x="5076739" y="1764459"/>
                  <a:pt x="5047633" y="1782821"/>
                  <a:pt x="5014889" y="1782821"/>
                </a:cubicBezTo>
                <a:cubicBezTo>
                  <a:pt x="4982145" y="1782821"/>
                  <a:pt x="4953039" y="1764459"/>
                  <a:pt x="4953039" y="1738753"/>
                </a:cubicBezTo>
                <a:cubicBezTo>
                  <a:pt x="4956677" y="1713047"/>
                  <a:pt x="4982145" y="1694685"/>
                  <a:pt x="5014889" y="1694685"/>
                </a:cubicBezTo>
                <a:close/>
                <a:moveTo>
                  <a:pt x="4864904" y="1694685"/>
                </a:moveTo>
                <a:cubicBezTo>
                  <a:pt x="4901287" y="1694685"/>
                  <a:pt x="4926754" y="1713047"/>
                  <a:pt x="4926754" y="1738753"/>
                </a:cubicBezTo>
                <a:cubicBezTo>
                  <a:pt x="4923116" y="1764459"/>
                  <a:pt x="4897648" y="1782821"/>
                  <a:pt x="4861266" y="1782821"/>
                </a:cubicBezTo>
                <a:cubicBezTo>
                  <a:pt x="4828522" y="1782821"/>
                  <a:pt x="4803054" y="1764459"/>
                  <a:pt x="4803054" y="1738753"/>
                </a:cubicBezTo>
                <a:cubicBezTo>
                  <a:pt x="4803054" y="1713047"/>
                  <a:pt x="4832160" y="1694685"/>
                  <a:pt x="4864904" y="1694685"/>
                </a:cubicBezTo>
                <a:close/>
                <a:moveTo>
                  <a:pt x="4715182" y="1694685"/>
                </a:moveTo>
                <a:cubicBezTo>
                  <a:pt x="4747785" y="1694685"/>
                  <a:pt x="4776766" y="1713047"/>
                  <a:pt x="4773144" y="1738753"/>
                </a:cubicBezTo>
                <a:cubicBezTo>
                  <a:pt x="4773144" y="1764459"/>
                  <a:pt x="4744163" y="1782821"/>
                  <a:pt x="4711559" y="1782821"/>
                </a:cubicBezTo>
                <a:cubicBezTo>
                  <a:pt x="4675333" y="1782821"/>
                  <a:pt x="4649974" y="1764459"/>
                  <a:pt x="4653597" y="1738753"/>
                </a:cubicBezTo>
                <a:cubicBezTo>
                  <a:pt x="4653597" y="1713047"/>
                  <a:pt x="4682578" y="1694685"/>
                  <a:pt x="4715182" y="1694685"/>
                </a:cubicBezTo>
                <a:close/>
                <a:moveTo>
                  <a:pt x="4565478" y="1694685"/>
                </a:moveTo>
                <a:cubicBezTo>
                  <a:pt x="4598223" y="1694685"/>
                  <a:pt x="4623690" y="1713047"/>
                  <a:pt x="4623690" y="1738753"/>
                </a:cubicBezTo>
                <a:cubicBezTo>
                  <a:pt x="4620052" y="1764459"/>
                  <a:pt x="4590946" y="1782821"/>
                  <a:pt x="4558202" y="1782821"/>
                </a:cubicBezTo>
                <a:cubicBezTo>
                  <a:pt x="4525458" y="1782821"/>
                  <a:pt x="4499990" y="1764459"/>
                  <a:pt x="4499990" y="1738753"/>
                </a:cubicBezTo>
                <a:cubicBezTo>
                  <a:pt x="4503628" y="1713047"/>
                  <a:pt x="4532734" y="1694685"/>
                  <a:pt x="4565478" y="1694685"/>
                </a:cubicBezTo>
                <a:close/>
                <a:moveTo>
                  <a:pt x="4415035" y="1694685"/>
                </a:moveTo>
                <a:cubicBezTo>
                  <a:pt x="4448036" y="1694685"/>
                  <a:pt x="4473704" y="1713047"/>
                  <a:pt x="4473704" y="1738753"/>
                </a:cubicBezTo>
                <a:cubicBezTo>
                  <a:pt x="4470037" y="1764459"/>
                  <a:pt x="4440703" y="1782821"/>
                  <a:pt x="4404035" y="1782821"/>
                </a:cubicBezTo>
                <a:cubicBezTo>
                  <a:pt x="4371033" y="1782821"/>
                  <a:pt x="4345365" y="1764459"/>
                  <a:pt x="4349032" y="1738753"/>
                </a:cubicBezTo>
                <a:cubicBezTo>
                  <a:pt x="4349032" y="1713047"/>
                  <a:pt x="4382034" y="1694685"/>
                  <a:pt x="4415035" y="1694685"/>
                </a:cubicBezTo>
                <a:close/>
                <a:moveTo>
                  <a:pt x="4265303" y="1694685"/>
                </a:moveTo>
                <a:cubicBezTo>
                  <a:pt x="4298161" y="1694685"/>
                  <a:pt x="4323717" y="1713047"/>
                  <a:pt x="4320066" y="1738753"/>
                </a:cubicBezTo>
                <a:cubicBezTo>
                  <a:pt x="4316416" y="1764459"/>
                  <a:pt x="4287209" y="1782821"/>
                  <a:pt x="4254351" y="1782821"/>
                </a:cubicBezTo>
                <a:cubicBezTo>
                  <a:pt x="4217842" y="1782821"/>
                  <a:pt x="4192286" y="1764459"/>
                  <a:pt x="4195937" y="1738753"/>
                </a:cubicBezTo>
                <a:cubicBezTo>
                  <a:pt x="4199588" y="1713047"/>
                  <a:pt x="4228795" y="1694685"/>
                  <a:pt x="4265303" y="1694685"/>
                </a:cubicBezTo>
                <a:close/>
                <a:moveTo>
                  <a:pt x="8931370" y="1694684"/>
                </a:moveTo>
                <a:cubicBezTo>
                  <a:pt x="8964074" y="1694684"/>
                  <a:pt x="9000410" y="1713046"/>
                  <a:pt x="9014945" y="1738752"/>
                </a:cubicBezTo>
                <a:cubicBezTo>
                  <a:pt x="9025846" y="1764458"/>
                  <a:pt x="9007678" y="1782820"/>
                  <a:pt x="8974975" y="1782820"/>
                </a:cubicBezTo>
                <a:cubicBezTo>
                  <a:pt x="8938638" y="1782820"/>
                  <a:pt x="8902301" y="1764458"/>
                  <a:pt x="8891400" y="1738752"/>
                </a:cubicBezTo>
                <a:cubicBezTo>
                  <a:pt x="8880499" y="1713046"/>
                  <a:pt x="8895034" y="1694684"/>
                  <a:pt x="8931370" y="1694684"/>
                </a:cubicBezTo>
                <a:close/>
                <a:moveTo>
                  <a:pt x="1903265" y="1584906"/>
                </a:moveTo>
                <a:cubicBezTo>
                  <a:pt x="1936450" y="1584906"/>
                  <a:pt x="1954886" y="1606940"/>
                  <a:pt x="1943825" y="1628974"/>
                </a:cubicBezTo>
                <a:cubicBezTo>
                  <a:pt x="1932763" y="1654680"/>
                  <a:pt x="1899578" y="1673042"/>
                  <a:pt x="1862705" y="1673042"/>
                </a:cubicBezTo>
                <a:cubicBezTo>
                  <a:pt x="1829520" y="1673042"/>
                  <a:pt x="1811084" y="1654680"/>
                  <a:pt x="1822146" y="1628974"/>
                </a:cubicBezTo>
                <a:cubicBezTo>
                  <a:pt x="1833208" y="1606940"/>
                  <a:pt x="1866393" y="1584906"/>
                  <a:pt x="1903265" y="1584906"/>
                </a:cubicBezTo>
                <a:close/>
                <a:moveTo>
                  <a:pt x="1753277" y="1584906"/>
                </a:moveTo>
                <a:cubicBezTo>
                  <a:pt x="1786462" y="1584906"/>
                  <a:pt x="1804899" y="1606940"/>
                  <a:pt x="1793838" y="1628974"/>
                </a:cubicBezTo>
                <a:cubicBezTo>
                  <a:pt x="1782775" y="1654680"/>
                  <a:pt x="1749590" y="1673042"/>
                  <a:pt x="1712719" y="1673042"/>
                </a:cubicBezTo>
                <a:cubicBezTo>
                  <a:pt x="1679533" y="1673042"/>
                  <a:pt x="1661096" y="1654680"/>
                  <a:pt x="1672159" y="1628974"/>
                </a:cubicBezTo>
                <a:cubicBezTo>
                  <a:pt x="1683220" y="1606940"/>
                  <a:pt x="1720093" y="1584906"/>
                  <a:pt x="1753277" y="1584906"/>
                </a:cubicBezTo>
                <a:close/>
                <a:moveTo>
                  <a:pt x="2049563" y="1584905"/>
                </a:moveTo>
                <a:cubicBezTo>
                  <a:pt x="2082747" y="1584905"/>
                  <a:pt x="2104871" y="1606939"/>
                  <a:pt x="2093810" y="1628973"/>
                </a:cubicBezTo>
                <a:cubicBezTo>
                  <a:pt x="2082747" y="1654679"/>
                  <a:pt x="2049563" y="1673041"/>
                  <a:pt x="2012690" y="1673041"/>
                </a:cubicBezTo>
                <a:cubicBezTo>
                  <a:pt x="1979505" y="1673041"/>
                  <a:pt x="1961068" y="1654679"/>
                  <a:pt x="1972130" y="1628973"/>
                </a:cubicBezTo>
                <a:cubicBezTo>
                  <a:pt x="1979505" y="1606939"/>
                  <a:pt x="2016377" y="1584905"/>
                  <a:pt x="2049563" y="1584905"/>
                </a:cubicBezTo>
                <a:close/>
                <a:moveTo>
                  <a:pt x="8730554" y="1584903"/>
                </a:moveTo>
                <a:cubicBezTo>
                  <a:pt x="8763381" y="1584903"/>
                  <a:pt x="8799857" y="1606937"/>
                  <a:pt x="8810799" y="1628971"/>
                </a:cubicBezTo>
                <a:cubicBezTo>
                  <a:pt x="8821742" y="1654677"/>
                  <a:pt x="8803504" y="1673039"/>
                  <a:pt x="8770676" y="1673039"/>
                </a:cubicBezTo>
                <a:cubicBezTo>
                  <a:pt x="8737849" y="1673039"/>
                  <a:pt x="8701373" y="1654677"/>
                  <a:pt x="8690431" y="1628971"/>
                </a:cubicBezTo>
                <a:cubicBezTo>
                  <a:pt x="8679488" y="1606937"/>
                  <a:pt x="8697726" y="1584903"/>
                  <a:pt x="8730554" y="1584903"/>
                </a:cubicBezTo>
                <a:close/>
                <a:moveTo>
                  <a:pt x="8283894" y="1584903"/>
                </a:moveTo>
                <a:cubicBezTo>
                  <a:pt x="8316854" y="1584903"/>
                  <a:pt x="8353475" y="1606937"/>
                  <a:pt x="8364462" y="1628971"/>
                </a:cubicBezTo>
                <a:cubicBezTo>
                  <a:pt x="8371786" y="1654677"/>
                  <a:pt x="8353475" y="1673039"/>
                  <a:pt x="8320516" y="1673039"/>
                </a:cubicBezTo>
                <a:cubicBezTo>
                  <a:pt x="8287556" y="1673039"/>
                  <a:pt x="8250935" y="1654677"/>
                  <a:pt x="8239948" y="1628971"/>
                </a:cubicBezTo>
                <a:cubicBezTo>
                  <a:pt x="8232624" y="1606937"/>
                  <a:pt x="8250935" y="1584903"/>
                  <a:pt x="8283894" y="1584903"/>
                </a:cubicBezTo>
                <a:close/>
                <a:moveTo>
                  <a:pt x="8137570" y="1584903"/>
                </a:moveTo>
                <a:cubicBezTo>
                  <a:pt x="8170530" y="1584903"/>
                  <a:pt x="8203489" y="1606937"/>
                  <a:pt x="8214476" y="1628971"/>
                </a:cubicBezTo>
                <a:cubicBezTo>
                  <a:pt x="8221800" y="1654677"/>
                  <a:pt x="8203489" y="1673039"/>
                  <a:pt x="8170530" y="1673039"/>
                </a:cubicBezTo>
                <a:cubicBezTo>
                  <a:pt x="8137570" y="1673039"/>
                  <a:pt x="8100949" y="1654677"/>
                  <a:pt x="8093624" y="1628971"/>
                </a:cubicBezTo>
                <a:cubicBezTo>
                  <a:pt x="8082638" y="1606937"/>
                  <a:pt x="8100949" y="1584903"/>
                  <a:pt x="8137570" y="1584903"/>
                </a:cubicBezTo>
                <a:close/>
                <a:moveTo>
                  <a:pt x="7987584" y="1584903"/>
                </a:moveTo>
                <a:cubicBezTo>
                  <a:pt x="8020544" y="1584903"/>
                  <a:pt x="8053503" y="1606937"/>
                  <a:pt x="8064490" y="1628971"/>
                </a:cubicBezTo>
                <a:cubicBezTo>
                  <a:pt x="8071814" y="1654677"/>
                  <a:pt x="8053503" y="1673039"/>
                  <a:pt x="8020544" y="1673039"/>
                </a:cubicBezTo>
                <a:cubicBezTo>
                  <a:pt x="7987584" y="1673039"/>
                  <a:pt x="7950963" y="1654677"/>
                  <a:pt x="7943638" y="1628971"/>
                </a:cubicBezTo>
                <a:cubicBezTo>
                  <a:pt x="7932652" y="1606937"/>
                  <a:pt x="7954625" y="1584903"/>
                  <a:pt x="7987584" y="1584903"/>
                </a:cubicBezTo>
                <a:close/>
                <a:moveTo>
                  <a:pt x="7838575" y="1584903"/>
                </a:moveTo>
                <a:cubicBezTo>
                  <a:pt x="7871535" y="1584903"/>
                  <a:pt x="7908156" y="1606937"/>
                  <a:pt x="7915481" y="1628971"/>
                </a:cubicBezTo>
                <a:cubicBezTo>
                  <a:pt x="7926467" y="1654677"/>
                  <a:pt x="7904494" y="1673039"/>
                  <a:pt x="7871535" y="1673039"/>
                </a:cubicBezTo>
                <a:cubicBezTo>
                  <a:pt x="7834913" y="1673039"/>
                  <a:pt x="7801954" y="1654677"/>
                  <a:pt x="7794629" y="1628971"/>
                </a:cubicBezTo>
                <a:cubicBezTo>
                  <a:pt x="7787305" y="1606937"/>
                  <a:pt x="7805616" y="1584903"/>
                  <a:pt x="7838575" y="1584903"/>
                </a:cubicBezTo>
                <a:close/>
                <a:moveTo>
                  <a:pt x="7395603" y="1584903"/>
                </a:moveTo>
                <a:cubicBezTo>
                  <a:pt x="7428701" y="1584903"/>
                  <a:pt x="7461799" y="1606937"/>
                  <a:pt x="7469154" y="1628971"/>
                </a:cubicBezTo>
                <a:cubicBezTo>
                  <a:pt x="7476509" y="1654677"/>
                  <a:pt x="7454444" y="1673039"/>
                  <a:pt x="7421346" y="1673039"/>
                </a:cubicBezTo>
                <a:cubicBezTo>
                  <a:pt x="7384571" y="1673039"/>
                  <a:pt x="7351473" y="1654677"/>
                  <a:pt x="7344118" y="1628971"/>
                </a:cubicBezTo>
                <a:cubicBezTo>
                  <a:pt x="7340440" y="1606937"/>
                  <a:pt x="7358828" y="1584903"/>
                  <a:pt x="7395603" y="1584903"/>
                </a:cubicBezTo>
                <a:close/>
                <a:moveTo>
                  <a:pt x="7245618" y="1584903"/>
                </a:moveTo>
                <a:cubicBezTo>
                  <a:pt x="7278716" y="1584903"/>
                  <a:pt x="7311814" y="1606937"/>
                  <a:pt x="7319169" y="1628971"/>
                </a:cubicBezTo>
                <a:cubicBezTo>
                  <a:pt x="7326524" y="1654677"/>
                  <a:pt x="7304459" y="1673039"/>
                  <a:pt x="7267684" y="1673039"/>
                </a:cubicBezTo>
                <a:cubicBezTo>
                  <a:pt x="7234586" y="1673039"/>
                  <a:pt x="7201488" y="1654677"/>
                  <a:pt x="7197810" y="1628971"/>
                </a:cubicBezTo>
                <a:cubicBezTo>
                  <a:pt x="7190455" y="1606937"/>
                  <a:pt x="7212520" y="1584903"/>
                  <a:pt x="7245618" y="1584903"/>
                </a:cubicBezTo>
                <a:close/>
                <a:moveTo>
                  <a:pt x="6353274" y="1584903"/>
                </a:moveTo>
                <a:cubicBezTo>
                  <a:pt x="6389942" y="1584903"/>
                  <a:pt x="6419277" y="1606937"/>
                  <a:pt x="6422943" y="1628971"/>
                </a:cubicBezTo>
                <a:cubicBezTo>
                  <a:pt x="6426610" y="1654677"/>
                  <a:pt x="6400942" y="1673039"/>
                  <a:pt x="6367941" y="1673039"/>
                </a:cubicBezTo>
                <a:cubicBezTo>
                  <a:pt x="6334940" y="1673039"/>
                  <a:pt x="6305605" y="1654677"/>
                  <a:pt x="6301938" y="1628971"/>
                </a:cubicBezTo>
                <a:cubicBezTo>
                  <a:pt x="6298271" y="1606937"/>
                  <a:pt x="6320272" y="1584903"/>
                  <a:pt x="6353274" y="1584903"/>
                </a:cubicBezTo>
                <a:close/>
                <a:moveTo>
                  <a:pt x="6206955" y="1584903"/>
                </a:moveTo>
                <a:cubicBezTo>
                  <a:pt x="6239956" y="1584903"/>
                  <a:pt x="6269291" y="1606937"/>
                  <a:pt x="6272957" y="1628971"/>
                </a:cubicBezTo>
                <a:cubicBezTo>
                  <a:pt x="6276624" y="1654677"/>
                  <a:pt x="6250956" y="1673039"/>
                  <a:pt x="6217955" y="1673039"/>
                </a:cubicBezTo>
                <a:cubicBezTo>
                  <a:pt x="6184954" y="1673039"/>
                  <a:pt x="6155619" y="1654677"/>
                  <a:pt x="6151952" y="1628971"/>
                </a:cubicBezTo>
                <a:cubicBezTo>
                  <a:pt x="6148285" y="1606937"/>
                  <a:pt x="6173953" y="1584903"/>
                  <a:pt x="6206955" y="1584903"/>
                </a:cubicBezTo>
                <a:close/>
                <a:moveTo>
                  <a:pt x="6056970" y="1584903"/>
                </a:moveTo>
                <a:cubicBezTo>
                  <a:pt x="6089971" y="1584903"/>
                  <a:pt x="6119306" y="1606937"/>
                  <a:pt x="6122972" y="1628971"/>
                </a:cubicBezTo>
                <a:cubicBezTo>
                  <a:pt x="6126639" y="1654677"/>
                  <a:pt x="6100971" y="1673039"/>
                  <a:pt x="6067970" y="1673039"/>
                </a:cubicBezTo>
                <a:cubicBezTo>
                  <a:pt x="6034969" y="1673039"/>
                  <a:pt x="6005634" y="1654677"/>
                  <a:pt x="6001967" y="1628971"/>
                </a:cubicBezTo>
                <a:cubicBezTo>
                  <a:pt x="5998300" y="1606937"/>
                  <a:pt x="6023968" y="1584903"/>
                  <a:pt x="6056970" y="1584903"/>
                </a:cubicBezTo>
                <a:close/>
                <a:moveTo>
                  <a:pt x="5911165" y="1584903"/>
                </a:moveTo>
                <a:cubicBezTo>
                  <a:pt x="5943909" y="1584903"/>
                  <a:pt x="5973015" y="1606937"/>
                  <a:pt x="5973015" y="1628971"/>
                </a:cubicBezTo>
                <a:cubicBezTo>
                  <a:pt x="5976653" y="1654677"/>
                  <a:pt x="5951186" y="1673039"/>
                  <a:pt x="5918441" y="1673039"/>
                </a:cubicBezTo>
                <a:cubicBezTo>
                  <a:pt x="5885697" y="1673039"/>
                  <a:pt x="5856591" y="1654677"/>
                  <a:pt x="5852953" y="1628971"/>
                </a:cubicBezTo>
                <a:cubicBezTo>
                  <a:pt x="5852953" y="1606937"/>
                  <a:pt x="5874783" y="1584903"/>
                  <a:pt x="5911165" y="1584903"/>
                </a:cubicBezTo>
                <a:close/>
                <a:moveTo>
                  <a:pt x="5761179" y="1584903"/>
                </a:moveTo>
                <a:cubicBezTo>
                  <a:pt x="5793923" y="1584903"/>
                  <a:pt x="5823029" y="1606937"/>
                  <a:pt x="5826667" y="1628971"/>
                </a:cubicBezTo>
                <a:cubicBezTo>
                  <a:pt x="5826667" y="1654677"/>
                  <a:pt x="5801200" y="1673039"/>
                  <a:pt x="5768455" y="1673039"/>
                </a:cubicBezTo>
                <a:cubicBezTo>
                  <a:pt x="5735711" y="1673039"/>
                  <a:pt x="5706605" y="1654677"/>
                  <a:pt x="5702967" y="1628971"/>
                </a:cubicBezTo>
                <a:cubicBezTo>
                  <a:pt x="5702967" y="1606937"/>
                  <a:pt x="5728435" y="1584903"/>
                  <a:pt x="5761179" y="1584903"/>
                </a:cubicBezTo>
                <a:close/>
                <a:moveTo>
                  <a:pt x="5611193" y="1584903"/>
                </a:moveTo>
                <a:cubicBezTo>
                  <a:pt x="5647575" y="1584903"/>
                  <a:pt x="5673043" y="1606937"/>
                  <a:pt x="5676681" y="1628971"/>
                </a:cubicBezTo>
                <a:cubicBezTo>
                  <a:pt x="5676681" y="1654677"/>
                  <a:pt x="5651214" y="1673039"/>
                  <a:pt x="5618469" y="1673039"/>
                </a:cubicBezTo>
                <a:cubicBezTo>
                  <a:pt x="5585725" y="1673039"/>
                  <a:pt x="5556619" y="1654677"/>
                  <a:pt x="5552981" y="1628971"/>
                </a:cubicBezTo>
                <a:cubicBezTo>
                  <a:pt x="5552981" y="1606937"/>
                  <a:pt x="5578449" y="1584903"/>
                  <a:pt x="5611193" y="1584903"/>
                </a:cubicBezTo>
                <a:close/>
                <a:moveTo>
                  <a:pt x="5464847" y="1584903"/>
                </a:moveTo>
                <a:cubicBezTo>
                  <a:pt x="5497591" y="1584903"/>
                  <a:pt x="5526697" y="1606937"/>
                  <a:pt x="5526697" y="1628971"/>
                </a:cubicBezTo>
                <a:cubicBezTo>
                  <a:pt x="5526697" y="1654677"/>
                  <a:pt x="5501230" y="1673039"/>
                  <a:pt x="5468485" y="1673039"/>
                </a:cubicBezTo>
                <a:cubicBezTo>
                  <a:pt x="5435741" y="1673039"/>
                  <a:pt x="5406635" y="1654677"/>
                  <a:pt x="5406635" y="1628971"/>
                </a:cubicBezTo>
                <a:cubicBezTo>
                  <a:pt x="5402997" y="1606937"/>
                  <a:pt x="5432103" y="1584903"/>
                  <a:pt x="5464847" y="1584903"/>
                </a:cubicBezTo>
                <a:close/>
                <a:moveTo>
                  <a:pt x="5314578" y="1584903"/>
                </a:moveTo>
                <a:cubicBezTo>
                  <a:pt x="5347471" y="1584903"/>
                  <a:pt x="5376709" y="1606937"/>
                  <a:pt x="5376709" y="1628971"/>
                </a:cubicBezTo>
                <a:cubicBezTo>
                  <a:pt x="5376709" y="1654677"/>
                  <a:pt x="5351126" y="1673039"/>
                  <a:pt x="5318233" y="1673039"/>
                </a:cubicBezTo>
                <a:cubicBezTo>
                  <a:pt x="5281686" y="1673039"/>
                  <a:pt x="5256102" y="1654677"/>
                  <a:pt x="5256102" y="1628971"/>
                </a:cubicBezTo>
                <a:cubicBezTo>
                  <a:pt x="5256102" y="1606937"/>
                  <a:pt x="5281686" y="1584903"/>
                  <a:pt x="5314578" y="1584903"/>
                </a:cubicBezTo>
                <a:close/>
                <a:moveTo>
                  <a:pt x="5168248" y="1584903"/>
                </a:moveTo>
                <a:cubicBezTo>
                  <a:pt x="5201141" y="1584903"/>
                  <a:pt x="5226724" y="1606937"/>
                  <a:pt x="5226724" y="1628971"/>
                </a:cubicBezTo>
                <a:cubicBezTo>
                  <a:pt x="5226724" y="1654677"/>
                  <a:pt x="5201141" y="1673039"/>
                  <a:pt x="5168248" y="1673039"/>
                </a:cubicBezTo>
                <a:cubicBezTo>
                  <a:pt x="5131701" y="1673039"/>
                  <a:pt x="5106117" y="1654677"/>
                  <a:pt x="5106117" y="1628971"/>
                </a:cubicBezTo>
                <a:cubicBezTo>
                  <a:pt x="5106117" y="1606937"/>
                  <a:pt x="5135355" y="1584903"/>
                  <a:pt x="5168248" y="1584903"/>
                </a:cubicBezTo>
                <a:close/>
                <a:moveTo>
                  <a:pt x="5018754" y="1584903"/>
                </a:moveTo>
                <a:cubicBezTo>
                  <a:pt x="5051908" y="1584903"/>
                  <a:pt x="5081377" y="1606937"/>
                  <a:pt x="5077694" y="1628971"/>
                </a:cubicBezTo>
                <a:cubicBezTo>
                  <a:pt x="5077694" y="1654677"/>
                  <a:pt x="5051908" y="1673039"/>
                  <a:pt x="5018754" y="1673039"/>
                </a:cubicBezTo>
                <a:cubicBezTo>
                  <a:pt x="4981917" y="1673039"/>
                  <a:pt x="4956131" y="1654677"/>
                  <a:pt x="4956131" y="1628971"/>
                </a:cubicBezTo>
                <a:cubicBezTo>
                  <a:pt x="4956131" y="1606937"/>
                  <a:pt x="4985601" y="1584903"/>
                  <a:pt x="5018754" y="1584903"/>
                </a:cubicBezTo>
                <a:close/>
                <a:moveTo>
                  <a:pt x="4868769" y="1584903"/>
                </a:moveTo>
                <a:cubicBezTo>
                  <a:pt x="4905606" y="1584903"/>
                  <a:pt x="4931392" y="1606937"/>
                  <a:pt x="4931392" y="1628971"/>
                </a:cubicBezTo>
                <a:cubicBezTo>
                  <a:pt x="4927709" y="1654677"/>
                  <a:pt x="4901923" y="1673039"/>
                  <a:pt x="4868769" y="1673039"/>
                </a:cubicBezTo>
                <a:cubicBezTo>
                  <a:pt x="4831932" y="1673039"/>
                  <a:pt x="4806146" y="1654677"/>
                  <a:pt x="4806146" y="1628971"/>
                </a:cubicBezTo>
                <a:cubicBezTo>
                  <a:pt x="4809830" y="1606937"/>
                  <a:pt x="4835616" y="1584903"/>
                  <a:pt x="4868769" y="1584903"/>
                </a:cubicBezTo>
                <a:close/>
                <a:moveTo>
                  <a:pt x="4722467" y="1584903"/>
                </a:moveTo>
                <a:cubicBezTo>
                  <a:pt x="4755620" y="1584903"/>
                  <a:pt x="4781406" y="1606937"/>
                  <a:pt x="4781406" y="1628971"/>
                </a:cubicBezTo>
                <a:cubicBezTo>
                  <a:pt x="4781406" y="1654677"/>
                  <a:pt x="4751937" y="1673039"/>
                  <a:pt x="4715100" y="1673039"/>
                </a:cubicBezTo>
                <a:cubicBezTo>
                  <a:pt x="4681946" y="1673039"/>
                  <a:pt x="4656160" y="1654677"/>
                  <a:pt x="4659844" y="1628971"/>
                </a:cubicBezTo>
                <a:cubicBezTo>
                  <a:pt x="4659844" y="1606937"/>
                  <a:pt x="4689314" y="1584903"/>
                  <a:pt x="4722467" y="1584903"/>
                </a:cubicBezTo>
                <a:close/>
                <a:moveTo>
                  <a:pt x="4572482" y="1584903"/>
                </a:moveTo>
                <a:cubicBezTo>
                  <a:pt x="4605635" y="1584903"/>
                  <a:pt x="4631421" y="1606937"/>
                  <a:pt x="4631421" y="1628971"/>
                </a:cubicBezTo>
                <a:cubicBezTo>
                  <a:pt x="4631421" y="1654677"/>
                  <a:pt x="4601952" y="1673039"/>
                  <a:pt x="4565115" y="1673039"/>
                </a:cubicBezTo>
                <a:cubicBezTo>
                  <a:pt x="4531961" y="1673039"/>
                  <a:pt x="4506175" y="1654677"/>
                  <a:pt x="4509859" y="1628971"/>
                </a:cubicBezTo>
                <a:cubicBezTo>
                  <a:pt x="4509859" y="1606937"/>
                  <a:pt x="4539329" y="1584903"/>
                  <a:pt x="4572482" y="1584903"/>
                </a:cubicBezTo>
                <a:close/>
                <a:moveTo>
                  <a:pt x="4425859" y="1584903"/>
                </a:moveTo>
                <a:cubicBezTo>
                  <a:pt x="4458860" y="1584903"/>
                  <a:pt x="4484528" y="1606937"/>
                  <a:pt x="4480861" y="1628971"/>
                </a:cubicBezTo>
                <a:cubicBezTo>
                  <a:pt x="4480861" y="1654677"/>
                  <a:pt x="4451527" y="1673039"/>
                  <a:pt x="4414859" y="1673039"/>
                </a:cubicBezTo>
                <a:cubicBezTo>
                  <a:pt x="4381857" y="1673039"/>
                  <a:pt x="4356189" y="1654677"/>
                  <a:pt x="4359856" y="1628971"/>
                </a:cubicBezTo>
                <a:cubicBezTo>
                  <a:pt x="4363523" y="1606937"/>
                  <a:pt x="4392858" y="1584903"/>
                  <a:pt x="4425859" y="1584903"/>
                </a:cubicBezTo>
                <a:close/>
                <a:moveTo>
                  <a:pt x="4275873" y="1584903"/>
                </a:moveTo>
                <a:cubicBezTo>
                  <a:pt x="4308874" y="1584903"/>
                  <a:pt x="4334542" y="1606937"/>
                  <a:pt x="4330875" y="1628971"/>
                </a:cubicBezTo>
                <a:cubicBezTo>
                  <a:pt x="4330875" y="1654677"/>
                  <a:pt x="4301541" y="1673039"/>
                  <a:pt x="4264873" y="1673039"/>
                </a:cubicBezTo>
                <a:cubicBezTo>
                  <a:pt x="4231871" y="1673039"/>
                  <a:pt x="4206203" y="1654677"/>
                  <a:pt x="4209870" y="1628971"/>
                </a:cubicBezTo>
                <a:cubicBezTo>
                  <a:pt x="4213537" y="1606937"/>
                  <a:pt x="4242872" y="1584903"/>
                  <a:pt x="4275873" y="1584903"/>
                </a:cubicBezTo>
                <a:close/>
                <a:moveTo>
                  <a:pt x="1946909" y="1482854"/>
                </a:moveTo>
                <a:cubicBezTo>
                  <a:pt x="1979868" y="1482854"/>
                  <a:pt x="1998179" y="1501005"/>
                  <a:pt x="1987193" y="1522787"/>
                </a:cubicBezTo>
                <a:cubicBezTo>
                  <a:pt x="1979868" y="1548199"/>
                  <a:pt x="1943247" y="1566351"/>
                  <a:pt x="1910288" y="1566351"/>
                </a:cubicBezTo>
                <a:cubicBezTo>
                  <a:pt x="1877327" y="1566351"/>
                  <a:pt x="1859016" y="1548199"/>
                  <a:pt x="1866340" y="1522787"/>
                </a:cubicBezTo>
                <a:cubicBezTo>
                  <a:pt x="1877327" y="1501005"/>
                  <a:pt x="1913949" y="1482854"/>
                  <a:pt x="1946909" y="1482854"/>
                </a:cubicBezTo>
                <a:close/>
                <a:moveTo>
                  <a:pt x="1800220" y="1482854"/>
                </a:moveTo>
                <a:cubicBezTo>
                  <a:pt x="1833047" y="1482854"/>
                  <a:pt x="1851285" y="1501005"/>
                  <a:pt x="1840343" y="1522787"/>
                </a:cubicBezTo>
                <a:cubicBezTo>
                  <a:pt x="1829400" y="1548199"/>
                  <a:pt x="1796572" y="1566351"/>
                  <a:pt x="1760097" y="1566351"/>
                </a:cubicBezTo>
                <a:cubicBezTo>
                  <a:pt x="1727270" y="1566351"/>
                  <a:pt x="1709031" y="1548199"/>
                  <a:pt x="1719973" y="1522787"/>
                </a:cubicBezTo>
                <a:cubicBezTo>
                  <a:pt x="1730916" y="1501005"/>
                  <a:pt x="1767391" y="1482854"/>
                  <a:pt x="1800220" y="1482854"/>
                </a:cubicBezTo>
                <a:close/>
                <a:moveTo>
                  <a:pt x="1654872" y="1482854"/>
                </a:moveTo>
                <a:cubicBezTo>
                  <a:pt x="1687700" y="1482854"/>
                  <a:pt x="1705938" y="1501005"/>
                  <a:pt x="1694996" y="1522787"/>
                </a:cubicBezTo>
                <a:cubicBezTo>
                  <a:pt x="1684053" y="1548199"/>
                  <a:pt x="1647578" y="1566351"/>
                  <a:pt x="1614748" y="1566351"/>
                </a:cubicBezTo>
                <a:cubicBezTo>
                  <a:pt x="1581921" y="1566351"/>
                  <a:pt x="1563686" y="1548199"/>
                  <a:pt x="1574629" y="1522787"/>
                </a:cubicBezTo>
                <a:cubicBezTo>
                  <a:pt x="1585568" y="1501005"/>
                  <a:pt x="1622044" y="1482854"/>
                  <a:pt x="1654872" y="1482854"/>
                </a:cubicBezTo>
                <a:close/>
                <a:moveTo>
                  <a:pt x="1508173" y="1482854"/>
                </a:moveTo>
                <a:cubicBezTo>
                  <a:pt x="1540877" y="1482854"/>
                  <a:pt x="1559048" y="1501005"/>
                  <a:pt x="1548144" y="1522787"/>
                </a:cubicBezTo>
                <a:cubicBezTo>
                  <a:pt x="1533609" y="1548199"/>
                  <a:pt x="1500906" y="1566351"/>
                  <a:pt x="1464570" y="1566351"/>
                </a:cubicBezTo>
                <a:cubicBezTo>
                  <a:pt x="1431866" y="1566351"/>
                  <a:pt x="1413701" y="1548199"/>
                  <a:pt x="1428232" y="1522787"/>
                </a:cubicBezTo>
                <a:cubicBezTo>
                  <a:pt x="1439132" y="1501005"/>
                  <a:pt x="1475469" y="1482854"/>
                  <a:pt x="1508173" y="1482854"/>
                </a:cubicBezTo>
                <a:close/>
                <a:moveTo>
                  <a:pt x="8093705" y="1482850"/>
                </a:moveTo>
                <a:cubicBezTo>
                  <a:pt x="8126665" y="1482850"/>
                  <a:pt x="8163286" y="1501001"/>
                  <a:pt x="8170611" y="1522783"/>
                </a:cubicBezTo>
                <a:cubicBezTo>
                  <a:pt x="8181597" y="1548195"/>
                  <a:pt x="8163286" y="1566347"/>
                  <a:pt x="8130327" y="1566347"/>
                </a:cubicBezTo>
                <a:cubicBezTo>
                  <a:pt x="8093705" y="1566347"/>
                  <a:pt x="8060746" y="1548195"/>
                  <a:pt x="8053421" y="1522783"/>
                </a:cubicBezTo>
                <a:cubicBezTo>
                  <a:pt x="8042435" y="1501001"/>
                  <a:pt x="8060746" y="1482850"/>
                  <a:pt x="8093705" y="1482850"/>
                </a:cubicBezTo>
                <a:close/>
                <a:moveTo>
                  <a:pt x="7948358" y="1482850"/>
                </a:moveTo>
                <a:cubicBezTo>
                  <a:pt x="7981318" y="1482850"/>
                  <a:pt x="8017939" y="1501001"/>
                  <a:pt x="8025264" y="1522783"/>
                </a:cubicBezTo>
                <a:cubicBezTo>
                  <a:pt x="8036250" y="1548195"/>
                  <a:pt x="8014277" y="1566347"/>
                  <a:pt x="7981318" y="1566347"/>
                </a:cubicBezTo>
                <a:cubicBezTo>
                  <a:pt x="7948358" y="1566347"/>
                  <a:pt x="7915399" y="1548195"/>
                  <a:pt x="7904412" y="1522783"/>
                </a:cubicBezTo>
                <a:cubicBezTo>
                  <a:pt x="7897088" y="1501001"/>
                  <a:pt x="7915399" y="1482850"/>
                  <a:pt x="7948358" y="1482850"/>
                </a:cubicBezTo>
                <a:close/>
                <a:moveTo>
                  <a:pt x="7801682" y="1482850"/>
                </a:moveTo>
                <a:cubicBezTo>
                  <a:pt x="7834779" y="1482850"/>
                  <a:pt x="7871555" y="1501001"/>
                  <a:pt x="7878910" y="1522783"/>
                </a:cubicBezTo>
                <a:cubicBezTo>
                  <a:pt x="7886265" y="1548195"/>
                  <a:pt x="7867877" y="1566347"/>
                  <a:pt x="7834779" y="1566347"/>
                </a:cubicBezTo>
                <a:cubicBezTo>
                  <a:pt x="7798004" y="1566347"/>
                  <a:pt x="7764906" y="1548195"/>
                  <a:pt x="7757551" y="1522783"/>
                </a:cubicBezTo>
                <a:cubicBezTo>
                  <a:pt x="7750196" y="1501001"/>
                  <a:pt x="7768584" y="1482850"/>
                  <a:pt x="7801682" y="1482850"/>
                </a:cubicBezTo>
                <a:close/>
                <a:moveTo>
                  <a:pt x="7509066" y="1482850"/>
                </a:moveTo>
                <a:cubicBezTo>
                  <a:pt x="7541924" y="1482850"/>
                  <a:pt x="7574782" y="1501001"/>
                  <a:pt x="7582084" y="1522783"/>
                </a:cubicBezTo>
                <a:cubicBezTo>
                  <a:pt x="7589385" y="1548195"/>
                  <a:pt x="7571131" y="1566347"/>
                  <a:pt x="7538273" y="1566347"/>
                </a:cubicBezTo>
                <a:cubicBezTo>
                  <a:pt x="7501765" y="1566347"/>
                  <a:pt x="7468907" y="1548195"/>
                  <a:pt x="7461605" y="1522783"/>
                </a:cubicBezTo>
                <a:cubicBezTo>
                  <a:pt x="7457954" y="1501001"/>
                  <a:pt x="7476209" y="1482850"/>
                  <a:pt x="7509066" y="1482850"/>
                </a:cubicBezTo>
                <a:close/>
                <a:moveTo>
                  <a:pt x="7362507" y="1482850"/>
                </a:moveTo>
                <a:cubicBezTo>
                  <a:pt x="7395229" y="1482850"/>
                  <a:pt x="7427951" y="1501001"/>
                  <a:pt x="7435223" y="1522783"/>
                </a:cubicBezTo>
                <a:cubicBezTo>
                  <a:pt x="7442494" y="1548195"/>
                  <a:pt x="7420680" y="1566347"/>
                  <a:pt x="7387957" y="1566347"/>
                </a:cubicBezTo>
                <a:cubicBezTo>
                  <a:pt x="7355235" y="1566347"/>
                  <a:pt x="7322513" y="1548195"/>
                  <a:pt x="7315242" y="1522783"/>
                </a:cubicBezTo>
                <a:cubicBezTo>
                  <a:pt x="7307970" y="1501001"/>
                  <a:pt x="7329785" y="1482850"/>
                  <a:pt x="7362507" y="1482850"/>
                </a:cubicBezTo>
                <a:close/>
                <a:moveTo>
                  <a:pt x="7216239" y="1482850"/>
                </a:moveTo>
                <a:cubicBezTo>
                  <a:pt x="7249337" y="1482850"/>
                  <a:pt x="7282435" y="1501001"/>
                  <a:pt x="7289790" y="1522783"/>
                </a:cubicBezTo>
                <a:cubicBezTo>
                  <a:pt x="7297145" y="1548195"/>
                  <a:pt x="7275080" y="1566347"/>
                  <a:pt x="7241982" y="1566347"/>
                </a:cubicBezTo>
                <a:cubicBezTo>
                  <a:pt x="7205207" y="1566347"/>
                  <a:pt x="7175786" y="1548195"/>
                  <a:pt x="7168431" y="1522783"/>
                </a:cubicBezTo>
                <a:cubicBezTo>
                  <a:pt x="7161076" y="1501001"/>
                  <a:pt x="7183141" y="1482850"/>
                  <a:pt x="7216239" y="1482850"/>
                </a:cubicBezTo>
                <a:close/>
                <a:moveTo>
                  <a:pt x="7070492" y="1482850"/>
                </a:moveTo>
                <a:cubicBezTo>
                  <a:pt x="7103350" y="1482850"/>
                  <a:pt x="7136208" y="1501001"/>
                  <a:pt x="7143509" y="1522783"/>
                </a:cubicBezTo>
                <a:cubicBezTo>
                  <a:pt x="7147160" y="1548195"/>
                  <a:pt x="7125255" y="1566347"/>
                  <a:pt x="7092397" y="1566347"/>
                </a:cubicBezTo>
                <a:cubicBezTo>
                  <a:pt x="7059540" y="1566347"/>
                  <a:pt x="7026682" y="1548195"/>
                  <a:pt x="7023031" y="1522783"/>
                </a:cubicBezTo>
                <a:cubicBezTo>
                  <a:pt x="7015729" y="1501001"/>
                  <a:pt x="7037634" y="1482850"/>
                  <a:pt x="7070492" y="1482850"/>
                </a:cubicBezTo>
                <a:close/>
                <a:moveTo>
                  <a:pt x="6631599" y="1482850"/>
                </a:moveTo>
                <a:cubicBezTo>
                  <a:pt x="6664600" y="1482850"/>
                  <a:pt x="6693935" y="1501001"/>
                  <a:pt x="6701268" y="1522783"/>
                </a:cubicBezTo>
                <a:cubicBezTo>
                  <a:pt x="6704935" y="1548195"/>
                  <a:pt x="6682934" y="1566347"/>
                  <a:pt x="6649933" y="1566347"/>
                </a:cubicBezTo>
                <a:cubicBezTo>
                  <a:pt x="6613265" y="1566347"/>
                  <a:pt x="6583930" y="1548195"/>
                  <a:pt x="6580263" y="1522783"/>
                </a:cubicBezTo>
                <a:cubicBezTo>
                  <a:pt x="6576596" y="1501001"/>
                  <a:pt x="6598597" y="1482850"/>
                  <a:pt x="6631599" y="1482850"/>
                </a:cubicBezTo>
                <a:close/>
                <a:moveTo>
                  <a:pt x="6484704" y="1482850"/>
                </a:moveTo>
                <a:cubicBezTo>
                  <a:pt x="6517705" y="1482850"/>
                  <a:pt x="6547040" y="1501001"/>
                  <a:pt x="6550707" y="1522783"/>
                </a:cubicBezTo>
                <a:cubicBezTo>
                  <a:pt x="6558040" y="1548195"/>
                  <a:pt x="6532372" y="1566347"/>
                  <a:pt x="6499371" y="1566347"/>
                </a:cubicBezTo>
                <a:cubicBezTo>
                  <a:pt x="6466370" y="1566347"/>
                  <a:pt x="6437035" y="1548195"/>
                  <a:pt x="6433368" y="1522783"/>
                </a:cubicBezTo>
                <a:cubicBezTo>
                  <a:pt x="6429701" y="1501001"/>
                  <a:pt x="6451702" y="1482850"/>
                  <a:pt x="6484704" y="1482850"/>
                </a:cubicBezTo>
                <a:close/>
                <a:moveTo>
                  <a:pt x="6338386" y="1482850"/>
                </a:moveTo>
                <a:cubicBezTo>
                  <a:pt x="6371387" y="1482850"/>
                  <a:pt x="6400722" y="1501001"/>
                  <a:pt x="6404388" y="1522783"/>
                </a:cubicBezTo>
                <a:cubicBezTo>
                  <a:pt x="6408055" y="1548195"/>
                  <a:pt x="6386054" y="1566347"/>
                  <a:pt x="6353053" y="1566347"/>
                </a:cubicBezTo>
                <a:cubicBezTo>
                  <a:pt x="6316385" y="1566347"/>
                  <a:pt x="6287050" y="1548195"/>
                  <a:pt x="6283383" y="1522783"/>
                </a:cubicBezTo>
                <a:cubicBezTo>
                  <a:pt x="6279716" y="1501001"/>
                  <a:pt x="6305384" y="1482850"/>
                  <a:pt x="6338386" y="1482850"/>
                </a:cubicBezTo>
                <a:close/>
                <a:moveTo>
                  <a:pt x="6193039" y="1482850"/>
                </a:moveTo>
                <a:cubicBezTo>
                  <a:pt x="6226040" y="1482850"/>
                  <a:pt x="6255375" y="1501001"/>
                  <a:pt x="6259041" y="1522783"/>
                </a:cubicBezTo>
                <a:cubicBezTo>
                  <a:pt x="6262708" y="1548195"/>
                  <a:pt x="6237040" y="1566347"/>
                  <a:pt x="6204039" y="1566347"/>
                </a:cubicBezTo>
                <a:cubicBezTo>
                  <a:pt x="6171038" y="1566347"/>
                  <a:pt x="6141703" y="1548195"/>
                  <a:pt x="6138036" y="1522783"/>
                </a:cubicBezTo>
                <a:cubicBezTo>
                  <a:pt x="6134369" y="1501001"/>
                  <a:pt x="6160037" y="1482850"/>
                  <a:pt x="6193039" y="1482850"/>
                </a:cubicBezTo>
                <a:close/>
                <a:moveTo>
                  <a:pt x="5900342" y="1482850"/>
                </a:moveTo>
                <a:cubicBezTo>
                  <a:pt x="5933086" y="1482850"/>
                  <a:pt x="5962192" y="1501001"/>
                  <a:pt x="5962192" y="1522783"/>
                </a:cubicBezTo>
                <a:cubicBezTo>
                  <a:pt x="5965830" y="1548195"/>
                  <a:pt x="5940363" y="1566347"/>
                  <a:pt x="5907618" y="1566347"/>
                </a:cubicBezTo>
                <a:cubicBezTo>
                  <a:pt x="5874874" y="1566347"/>
                  <a:pt x="5845768" y="1548195"/>
                  <a:pt x="5845768" y="1522783"/>
                </a:cubicBezTo>
                <a:cubicBezTo>
                  <a:pt x="5842130" y="1501001"/>
                  <a:pt x="5867598" y="1482850"/>
                  <a:pt x="5900342" y="1482850"/>
                </a:cubicBezTo>
                <a:close/>
                <a:moveTo>
                  <a:pt x="5753448" y="1482850"/>
                </a:moveTo>
                <a:cubicBezTo>
                  <a:pt x="5786192" y="1482850"/>
                  <a:pt x="5815298" y="1501001"/>
                  <a:pt x="5815298" y="1522783"/>
                </a:cubicBezTo>
                <a:cubicBezTo>
                  <a:pt x="5818936" y="1548195"/>
                  <a:pt x="5793469" y="1566347"/>
                  <a:pt x="5760724" y="1566347"/>
                </a:cubicBezTo>
                <a:cubicBezTo>
                  <a:pt x="5727980" y="1566347"/>
                  <a:pt x="5698874" y="1548195"/>
                  <a:pt x="5695236" y="1522783"/>
                </a:cubicBezTo>
                <a:cubicBezTo>
                  <a:pt x="5695236" y="1501001"/>
                  <a:pt x="5720704" y="1482850"/>
                  <a:pt x="5753448" y="1482850"/>
                </a:cubicBezTo>
                <a:close/>
                <a:moveTo>
                  <a:pt x="5606820" y="1482850"/>
                </a:moveTo>
                <a:cubicBezTo>
                  <a:pt x="5639713" y="1482850"/>
                  <a:pt x="5665296" y="1501001"/>
                  <a:pt x="5668951" y="1522783"/>
                </a:cubicBezTo>
                <a:cubicBezTo>
                  <a:pt x="5668951" y="1548195"/>
                  <a:pt x="5643368" y="1566347"/>
                  <a:pt x="5610475" y="1566347"/>
                </a:cubicBezTo>
                <a:cubicBezTo>
                  <a:pt x="5577582" y="1566347"/>
                  <a:pt x="5548344" y="1548195"/>
                  <a:pt x="5548344" y="1522783"/>
                </a:cubicBezTo>
                <a:cubicBezTo>
                  <a:pt x="5548344" y="1501001"/>
                  <a:pt x="5573928" y="1482850"/>
                  <a:pt x="5606820" y="1482850"/>
                </a:cubicBezTo>
                <a:close/>
                <a:moveTo>
                  <a:pt x="5461473" y="1482850"/>
                </a:moveTo>
                <a:cubicBezTo>
                  <a:pt x="5494366" y="1482850"/>
                  <a:pt x="5519949" y="1501001"/>
                  <a:pt x="5523604" y="1522783"/>
                </a:cubicBezTo>
                <a:cubicBezTo>
                  <a:pt x="5523604" y="1548195"/>
                  <a:pt x="5498021" y="1566347"/>
                  <a:pt x="5465128" y="1566347"/>
                </a:cubicBezTo>
                <a:cubicBezTo>
                  <a:pt x="5432235" y="1566347"/>
                  <a:pt x="5402997" y="1548195"/>
                  <a:pt x="5402997" y="1522783"/>
                </a:cubicBezTo>
                <a:cubicBezTo>
                  <a:pt x="5402997" y="1501001"/>
                  <a:pt x="5428581" y="1482850"/>
                  <a:pt x="5461473" y="1482850"/>
                </a:cubicBezTo>
                <a:close/>
                <a:moveTo>
                  <a:pt x="5314861" y="1482850"/>
                </a:moveTo>
                <a:cubicBezTo>
                  <a:pt x="5347605" y="1482850"/>
                  <a:pt x="5373073" y="1501001"/>
                  <a:pt x="5373073" y="1522783"/>
                </a:cubicBezTo>
                <a:cubicBezTo>
                  <a:pt x="5376711" y="1548195"/>
                  <a:pt x="5347605" y="1566347"/>
                  <a:pt x="5314861" y="1566347"/>
                </a:cubicBezTo>
                <a:cubicBezTo>
                  <a:pt x="5282117" y="1566347"/>
                  <a:pt x="5256649" y="1548195"/>
                  <a:pt x="5256649" y="1522783"/>
                </a:cubicBezTo>
                <a:cubicBezTo>
                  <a:pt x="5253011" y="1501001"/>
                  <a:pt x="5282117" y="1482850"/>
                  <a:pt x="5314861" y="1482850"/>
                </a:cubicBezTo>
                <a:close/>
                <a:moveTo>
                  <a:pt x="5166421" y="1482850"/>
                </a:moveTo>
                <a:cubicBezTo>
                  <a:pt x="5199726" y="1482850"/>
                  <a:pt x="5226725" y="1501542"/>
                  <a:pt x="5226725" y="1524599"/>
                </a:cubicBezTo>
                <a:cubicBezTo>
                  <a:pt x="5226725" y="1547656"/>
                  <a:pt x="5199726" y="1566348"/>
                  <a:pt x="5166421" y="1566348"/>
                </a:cubicBezTo>
                <a:cubicBezTo>
                  <a:pt x="5133116" y="1566348"/>
                  <a:pt x="5106117" y="1547656"/>
                  <a:pt x="5106117" y="1524599"/>
                </a:cubicBezTo>
                <a:cubicBezTo>
                  <a:pt x="5106117" y="1501542"/>
                  <a:pt x="5133116" y="1482850"/>
                  <a:pt x="5166421" y="1482850"/>
                </a:cubicBezTo>
                <a:close/>
                <a:moveTo>
                  <a:pt x="5022901" y="1482850"/>
                </a:moveTo>
                <a:cubicBezTo>
                  <a:pt x="5055794" y="1482850"/>
                  <a:pt x="5081377" y="1501001"/>
                  <a:pt x="5081377" y="1522783"/>
                </a:cubicBezTo>
                <a:cubicBezTo>
                  <a:pt x="5081377" y="1548195"/>
                  <a:pt x="5052139" y="1566347"/>
                  <a:pt x="5019246" y="1566347"/>
                </a:cubicBezTo>
                <a:cubicBezTo>
                  <a:pt x="4986354" y="1566347"/>
                  <a:pt x="4960770" y="1548195"/>
                  <a:pt x="4960770" y="1522783"/>
                </a:cubicBezTo>
                <a:cubicBezTo>
                  <a:pt x="4960770" y="1501001"/>
                  <a:pt x="4990008" y="1482850"/>
                  <a:pt x="5022901" y="1482850"/>
                </a:cubicBezTo>
                <a:close/>
                <a:moveTo>
                  <a:pt x="4876272" y="1482850"/>
                </a:moveTo>
                <a:cubicBezTo>
                  <a:pt x="4909017" y="1482850"/>
                  <a:pt x="4934484" y="1501001"/>
                  <a:pt x="4934484" y="1522783"/>
                </a:cubicBezTo>
                <a:cubicBezTo>
                  <a:pt x="4930846" y="1548195"/>
                  <a:pt x="4905378" y="1566347"/>
                  <a:pt x="4872634" y="1566347"/>
                </a:cubicBezTo>
                <a:cubicBezTo>
                  <a:pt x="4839890" y="1566347"/>
                  <a:pt x="4810784" y="1548195"/>
                  <a:pt x="4814422" y="1522783"/>
                </a:cubicBezTo>
                <a:cubicBezTo>
                  <a:pt x="4814422" y="1501001"/>
                  <a:pt x="4843528" y="1482850"/>
                  <a:pt x="4876272" y="1482850"/>
                </a:cubicBezTo>
                <a:close/>
                <a:moveTo>
                  <a:pt x="4729379" y="1482850"/>
                </a:moveTo>
                <a:cubicBezTo>
                  <a:pt x="4762124" y="1482850"/>
                  <a:pt x="4787591" y="1501001"/>
                  <a:pt x="4783953" y="1522783"/>
                </a:cubicBezTo>
                <a:cubicBezTo>
                  <a:pt x="4783953" y="1548195"/>
                  <a:pt x="4754847" y="1566347"/>
                  <a:pt x="4722103" y="1566347"/>
                </a:cubicBezTo>
                <a:cubicBezTo>
                  <a:pt x="4689359" y="1566347"/>
                  <a:pt x="4663891" y="1548195"/>
                  <a:pt x="4663891" y="1522783"/>
                </a:cubicBezTo>
                <a:cubicBezTo>
                  <a:pt x="4667529" y="1501001"/>
                  <a:pt x="4696635" y="1482850"/>
                  <a:pt x="4729379" y="1482850"/>
                </a:cubicBezTo>
                <a:close/>
                <a:moveTo>
                  <a:pt x="4583305" y="1482850"/>
                </a:moveTo>
                <a:cubicBezTo>
                  <a:pt x="4616458" y="1482850"/>
                  <a:pt x="4642244" y="1501001"/>
                  <a:pt x="4638561" y="1522783"/>
                </a:cubicBezTo>
                <a:cubicBezTo>
                  <a:pt x="4638561" y="1548195"/>
                  <a:pt x="4609091" y="1566347"/>
                  <a:pt x="4575938" y="1566347"/>
                </a:cubicBezTo>
                <a:cubicBezTo>
                  <a:pt x="4542784" y="1566347"/>
                  <a:pt x="4516998" y="1548195"/>
                  <a:pt x="4516998" y="1522783"/>
                </a:cubicBezTo>
                <a:cubicBezTo>
                  <a:pt x="4520682" y="1501001"/>
                  <a:pt x="4550152" y="1482850"/>
                  <a:pt x="4583305" y="1482850"/>
                </a:cubicBezTo>
                <a:close/>
                <a:moveTo>
                  <a:pt x="4437685" y="1482850"/>
                </a:moveTo>
                <a:cubicBezTo>
                  <a:pt x="4470429" y="1482850"/>
                  <a:pt x="4492258" y="1501001"/>
                  <a:pt x="4492258" y="1522783"/>
                </a:cubicBezTo>
                <a:cubicBezTo>
                  <a:pt x="4488620" y="1548195"/>
                  <a:pt x="4459514" y="1566347"/>
                  <a:pt x="4426770" y="1566347"/>
                </a:cubicBezTo>
                <a:cubicBezTo>
                  <a:pt x="4394026" y="1566347"/>
                  <a:pt x="4368558" y="1548195"/>
                  <a:pt x="4372196" y="1522783"/>
                </a:cubicBezTo>
                <a:cubicBezTo>
                  <a:pt x="4375835" y="1501001"/>
                  <a:pt x="4401302" y="1482850"/>
                  <a:pt x="4437685" y="1482850"/>
                </a:cubicBezTo>
                <a:close/>
                <a:moveTo>
                  <a:pt x="4287154" y="1482850"/>
                </a:moveTo>
                <a:cubicBezTo>
                  <a:pt x="4323537" y="1482850"/>
                  <a:pt x="4345366" y="1501001"/>
                  <a:pt x="4345366" y="1522783"/>
                </a:cubicBezTo>
                <a:cubicBezTo>
                  <a:pt x="4341728" y="1548195"/>
                  <a:pt x="4312622" y="1566347"/>
                  <a:pt x="4279878" y="1566347"/>
                </a:cubicBezTo>
                <a:cubicBezTo>
                  <a:pt x="4247134" y="1566347"/>
                  <a:pt x="4221666" y="1548195"/>
                  <a:pt x="4225304" y="1522783"/>
                </a:cubicBezTo>
                <a:cubicBezTo>
                  <a:pt x="4225304" y="1501001"/>
                  <a:pt x="4254410" y="1482850"/>
                  <a:pt x="4287154" y="1482850"/>
                </a:cubicBezTo>
                <a:close/>
                <a:moveTo>
                  <a:pt x="2532388" y="1482850"/>
                </a:moveTo>
                <a:cubicBezTo>
                  <a:pt x="2565346" y="1482850"/>
                  <a:pt x="2587321" y="1501001"/>
                  <a:pt x="2576334" y="1522783"/>
                </a:cubicBezTo>
                <a:cubicBezTo>
                  <a:pt x="2569009" y="1548195"/>
                  <a:pt x="2536049" y="1566347"/>
                  <a:pt x="2503090" y="1566347"/>
                </a:cubicBezTo>
                <a:cubicBezTo>
                  <a:pt x="2470130" y="1566347"/>
                  <a:pt x="2448159" y="1548195"/>
                  <a:pt x="2459144" y="1522783"/>
                </a:cubicBezTo>
                <a:cubicBezTo>
                  <a:pt x="2466469" y="1501001"/>
                  <a:pt x="2499428" y="1482850"/>
                  <a:pt x="2532388" y="1482850"/>
                </a:cubicBezTo>
                <a:close/>
                <a:moveTo>
                  <a:pt x="2385848" y="1482850"/>
                </a:moveTo>
                <a:cubicBezTo>
                  <a:pt x="2418945" y="1482850"/>
                  <a:pt x="2437334" y="1501001"/>
                  <a:pt x="2429980" y="1522783"/>
                </a:cubicBezTo>
                <a:cubicBezTo>
                  <a:pt x="2422622" y="1548195"/>
                  <a:pt x="2385848" y="1566347"/>
                  <a:pt x="2352749" y="1566347"/>
                </a:cubicBezTo>
                <a:cubicBezTo>
                  <a:pt x="2319650" y="1566347"/>
                  <a:pt x="2301263" y="1548195"/>
                  <a:pt x="2308618" y="1522783"/>
                </a:cubicBezTo>
                <a:cubicBezTo>
                  <a:pt x="2319650" y="1501001"/>
                  <a:pt x="2352749" y="1482850"/>
                  <a:pt x="2385848" y="1482850"/>
                </a:cubicBezTo>
                <a:close/>
                <a:moveTo>
                  <a:pt x="1555914" y="1379255"/>
                </a:moveTo>
                <a:cubicBezTo>
                  <a:pt x="1588739" y="1379255"/>
                  <a:pt x="1606978" y="1397743"/>
                  <a:pt x="1596035" y="1419929"/>
                </a:cubicBezTo>
                <a:cubicBezTo>
                  <a:pt x="1585092" y="1445812"/>
                  <a:pt x="1548618" y="1464300"/>
                  <a:pt x="1515789" y="1464300"/>
                </a:cubicBezTo>
                <a:cubicBezTo>
                  <a:pt x="1482961" y="1464300"/>
                  <a:pt x="1464726" y="1445812"/>
                  <a:pt x="1479314" y="1419929"/>
                </a:cubicBezTo>
                <a:cubicBezTo>
                  <a:pt x="1490257" y="1397743"/>
                  <a:pt x="1523085" y="1379255"/>
                  <a:pt x="1555914" y="1379255"/>
                </a:cubicBezTo>
                <a:close/>
                <a:moveTo>
                  <a:pt x="8345960" y="1379253"/>
                </a:moveTo>
                <a:cubicBezTo>
                  <a:pt x="8379057" y="1379253"/>
                  <a:pt x="8412155" y="1397741"/>
                  <a:pt x="8423188" y="1419926"/>
                </a:cubicBezTo>
                <a:cubicBezTo>
                  <a:pt x="8430543" y="1445809"/>
                  <a:pt x="8412155" y="1464297"/>
                  <a:pt x="8379057" y="1464297"/>
                </a:cubicBezTo>
                <a:cubicBezTo>
                  <a:pt x="8345960" y="1464297"/>
                  <a:pt x="8312862" y="1445809"/>
                  <a:pt x="8301829" y="1419926"/>
                </a:cubicBezTo>
                <a:cubicBezTo>
                  <a:pt x="8294474" y="1397741"/>
                  <a:pt x="8312862" y="1379253"/>
                  <a:pt x="8345960" y="1379253"/>
                </a:cubicBezTo>
                <a:close/>
                <a:moveTo>
                  <a:pt x="5889220" y="1379253"/>
                </a:moveTo>
                <a:cubicBezTo>
                  <a:pt x="5922112" y="1379253"/>
                  <a:pt x="5951350" y="1397741"/>
                  <a:pt x="5955005" y="1419926"/>
                </a:cubicBezTo>
                <a:cubicBezTo>
                  <a:pt x="5955005" y="1445809"/>
                  <a:pt x="5929422" y="1464297"/>
                  <a:pt x="5896529" y="1464297"/>
                </a:cubicBezTo>
                <a:cubicBezTo>
                  <a:pt x="5863636" y="1464297"/>
                  <a:pt x="5838053" y="1445809"/>
                  <a:pt x="5834398" y="1419926"/>
                </a:cubicBezTo>
                <a:cubicBezTo>
                  <a:pt x="5834398" y="1397741"/>
                  <a:pt x="5856327" y="1379253"/>
                  <a:pt x="5889220" y="1379253"/>
                </a:cubicBezTo>
                <a:close/>
                <a:moveTo>
                  <a:pt x="5745981" y="1379253"/>
                </a:moveTo>
                <a:cubicBezTo>
                  <a:pt x="5778874" y="1379253"/>
                  <a:pt x="5804457" y="1397741"/>
                  <a:pt x="5808112" y="1419926"/>
                </a:cubicBezTo>
                <a:cubicBezTo>
                  <a:pt x="5808112" y="1445809"/>
                  <a:pt x="5782529" y="1464297"/>
                  <a:pt x="5749636" y="1464297"/>
                </a:cubicBezTo>
                <a:cubicBezTo>
                  <a:pt x="5716743" y="1464297"/>
                  <a:pt x="5691160" y="1445809"/>
                  <a:pt x="5687505" y="1419926"/>
                </a:cubicBezTo>
                <a:cubicBezTo>
                  <a:pt x="5687505" y="1397741"/>
                  <a:pt x="5713089" y="1379253"/>
                  <a:pt x="5745981" y="1379253"/>
                </a:cubicBezTo>
                <a:close/>
                <a:moveTo>
                  <a:pt x="5600634" y="1379253"/>
                </a:moveTo>
                <a:cubicBezTo>
                  <a:pt x="5633527" y="1379253"/>
                  <a:pt x="5662765" y="1397741"/>
                  <a:pt x="5662765" y="1419926"/>
                </a:cubicBezTo>
                <a:cubicBezTo>
                  <a:pt x="5662765" y="1445809"/>
                  <a:pt x="5640837" y="1464297"/>
                  <a:pt x="5607944" y="1464297"/>
                </a:cubicBezTo>
                <a:cubicBezTo>
                  <a:pt x="5575051" y="1464297"/>
                  <a:pt x="5545813" y="1445809"/>
                  <a:pt x="5545813" y="1419926"/>
                </a:cubicBezTo>
                <a:cubicBezTo>
                  <a:pt x="5542158" y="1397741"/>
                  <a:pt x="5567742" y="1379253"/>
                  <a:pt x="5600634" y="1379253"/>
                </a:cubicBezTo>
                <a:close/>
                <a:moveTo>
                  <a:pt x="5456833" y="1379253"/>
                </a:moveTo>
                <a:cubicBezTo>
                  <a:pt x="5489726" y="1379253"/>
                  <a:pt x="5515309" y="1397741"/>
                  <a:pt x="5515309" y="1419926"/>
                </a:cubicBezTo>
                <a:cubicBezTo>
                  <a:pt x="5518964" y="1445809"/>
                  <a:pt x="5493381" y="1464297"/>
                  <a:pt x="5460488" y="1464297"/>
                </a:cubicBezTo>
                <a:cubicBezTo>
                  <a:pt x="5427595" y="1464297"/>
                  <a:pt x="5398357" y="1445809"/>
                  <a:pt x="5398357" y="1419926"/>
                </a:cubicBezTo>
                <a:cubicBezTo>
                  <a:pt x="5398357" y="1397741"/>
                  <a:pt x="5423941" y="1379253"/>
                  <a:pt x="5456833" y="1379253"/>
                </a:cubicBezTo>
                <a:close/>
                <a:moveTo>
                  <a:pt x="5311487" y="1379253"/>
                </a:moveTo>
                <a:cubicBezTo>
                  <a:pt x="5344380" y="1379253"/>
                  <a:pt x="5369963" y="1397741"/>
                  <a:pt x="5373618" y="1419926"/>
                </a:cubicBezTo>
                <a:cubicBezTo>
                  <a:pt x="5373618" y="1445809"/>
                  <a:pt x="5348035" y="1464297"/>
                  <a:pt x="5315142" y="1464297"/>
                </a:cubicBezTo>
                <a:cubicBezTo>
                  <a:pt x="5282249" y="1464297"/>
                  <a:pt x="5253011" y="1445809"/>
                  <a:pt x="5253011" y="1419926"/>
                </a:cubicBezTo>
                <a:cubicBezTo>
                  <a:pt x="5253011" y="1397741"/>
                  <a:pt x="5278595" y="1379253"/>
                  <a:pt x="5311487" y="1379253"/>
                </a:cubicBezTo>
                <a:close/>
                <a:moveTo>
                  <a:pt x="5168248" y="1379253"/>
                </a:moveTo>
                <a:cubicBezTo>
                  <a:pt x="5201141" y="1379253"/>
                  <a:pt x="5226724" y="1397741"/>
                  <a:pt x="5226724" y="1419926"/>
                </a:cubicBezTo>
                <a:cubicBezTo>
                  <a:pt x="5226724" y="1445809"/>
                  <a:pt x="5201141" y="1464297"/>
                  <a:pt x="5168248" y="1464297"/>
                </a:cubicBezTo>
                <a:cubicBezTo>
                  <a:pt x="5135355" y="1464297"/>
                  <a:pt x="5106117" y="1445809"/>
                  <a:pt x="5109772" y="1419926"/>
                </a:cubicBezTo>
                <a:cubicBezTo>
                  <a:pt x="5109772" y="1397741"/>
                  <a:pt x="5135355" y="1379253"/>
                  <a:pt x="5168248" y="1379253"/>
                </a:cubicBezTo>
                <a:close/>
                <a:moveTo>
                  <a:pt x="5022621" y="1379253"/>
                </a:moveTo>
                <a:cubicBezTo>
                  <a:pt x="5055072" y="1379253"/>
                  <a:pt x="5081379" y="1398291"/>
                  <a:pt x="5081379" y="1421775"/>
                </a:cubicBezTo>
                <a:cubicBezTo>
                  <a:pt x="5081379" y="1445259"/>
                  <a:pt x="5055072" y="1464297"/>
                  <a:pt x="5022621" y="1464297"/>
                </a:cubicBezTo>
                <a:cubicBezTo>
                  <a:pt x="4990170" y="1464297"/>
                  <a:pt x="4963863" y="1445259"/>
                  <a:pt x="4963863" y="1421775"/>
                </a:cubicBezTo>
                <a:cubicBezTo>
                  <a:pt x="4963863" y="1398291"/>
                  <a:pt x="4990170" y="1379253"/>
                  <a:pt x="5022621" y="1379253"/>
                </a:cubicBezTo>
                <a:close/>
                <a:moveTo>
                  <a:pt x="4879101" y="1379253"/>
                </a:moveTo>
                <a:cubicBezTo>
                  <a:pt x="4911994" y="1379253"/>
                  <a:pt x="4937577" y="1397741"/>
                  <a:pt x="4937577" y="1419926"/>
                </a:cubicBezTo>
                <a:cubicBezTo>
                  <a:pt x="4933922" y="1445809"/>
                  <a:pt x="4908339" y="1464297"/>
                  <a:pt x="4875446" y="1464297"/>
                </a:cubicBezTo>
                <a:cubicBezTo>
                  <a:pt x="4842554" y="1464297"/>
                  <a:pt x="4816970" y="1445809"/>
                  <a:pt x="4816970" y="1419926"/>
                </a:cubicBezTo>
                <a:cubicBezTo>
                  <a:pt x="4816970" y="1397741"/>
                  <a:pt x="4846208" y="1379253"/>
                  <a:pt x="4879101" y="1379253"/>
                </a:cubicBezTo>
                <a:close/>
                <a:moveTo>
                  <a:pt x="4733754" y="1379253"/>
                </a:moveTo>
                <a:cubicBezTo>
                  <a:pt x="4766647" y="1379253"/>
                  <a:pt x="4792230" y="1397741"/>
                  <a:pt x="4792230" y="1419926"/>
                </a:cubicBezTo>
                <a:cubicBezTo>
                  <a:pt x="4788575" y="1445809"/>
                  <a:pt x="4762992" y="1464297"/>
                  <a:pt x="4730099" y="1464297"/>
                </a:cubicBezTo>
                <a:cubicBezTo>
                  <a:pt x="4697207" y="1464297"/>
                  <a:pt x="4671623" y="1445809"/>
                  <a:pt x="4671623" y="1419926"/>
                </a:cubicBezTo>
                <a:cubicBezTo>
                  <a:pt x="4675278" y="1397741"/>
                  <a:pt x="4700861" y="1379253"/>
                  <a:pt x="4733754" y="1379253"/>
                </a:cubicBezTo>
                <a:close/>
                <a:moveTo>
                  <a:pt x="4591036" y="1379253"/>
                </a:moveTo>
                <a:cubicBezTo>
                  <a:pt x="4624189" y="1379253"/>
                  <a:pt x="4649975" y="1397741"/>
                  <a:pt x="4646292" y="1419926"/>
                </a:cubicBezTo>
                <a:cubicBezTo>
                  <a:pt x="4646292" y="1445809"/>
                  <a:pt x="4616822" y="1464297"/>
                  <a:pt x="4583669" y="1464297"/>
                </a:cubicBezTo>
                <a:cubicBezTo>
                  <a:pt x="4550515" y="1464297"/>
                  <a:pt x="4524729" y="1445809"/>
                  <a:pt x="4528413" y="1419926"/>
                </a:cubicBezTo>
                <a:cubicBezTo>
                  <a:pt x="4528413" y="1397741"/>
                  <a:pt x="4557883" y="1379253"/>
                  <a:pt x="4591036" y="1379253"/>
                </a:cubicBezTo>
                <a:close/>
                <a:moveTo>
                  <a:pt x="4444870" y="1379253"/>
                </a:moveTo>
                <a:cubicBezTo>
                  <a:pt x="4477615" y="1379253"/>
                  <a:pt x="4503082" y="1397741"/>
                  <a:pt x="4499444" y="1419926"/>
                </a:cubicBezTo>
                <a:cubicBezTo>
                  <a:pt x="4499444" y="1445809"/>
                  <a:pt x="4470338" y="1464297"/>
                  <a:pt x="4437594" y="1464297"/>
                </a:cubicBezTo>
                <a:cubicBezTo>
                  <a:pt x="4404850" y="1464297"/>
                  <a:pt x="4379382" y="1445809"/>
                  <a:pt x="4383020" y="1419926"/>
                </a:cubicBezTo>
                <a:cubicBezTo>
                  <a:pt x="4386659" y="1397741"/>
                  <a:pt x="4412126" y="1379253"/>
                  <a:pt x="4444870" y="1379253"/>
                </a:cubicBezTo>
                <a:close/>
                <a:moveTo>
                  <a:pt x="4301616" y="1379253"/>
                </a:moveTo>
                <a:cubicBezTo>
                  <a:pt x="4334360" y="1379253"/>
                  <a:pt x="4356189" y="1397741"/>
                  <a:pt x="4356189" y="1419926"/>
                </a:cubicBezTo>
                <a:cubicBezTo>
                  <a:pt x="4352551" y="1445809"/>
                  <a:pt x="4323445" y="1464297"/>
                  <a:pt x="4290701" y="1464297"/>
                </a:cubicBezTo>
                <a:cubicBezTo>
                  <a:pt x="4257957" y="1464297"/>
                  <a:pt x="4232489" y="1445809"/>
                  <a:pt x="4236127" y="1419926"/>
                </a:cubicBezTo>
                <a:cubicBezTo>
                  <a:pt x="4239766" y="1397741"/>
                  <a:pt x="4268872" y="1379253"/>
                  <a:pt x="4301616" y="1379253"/>
                </a:cubicBezTo>
                <a:close/>
                <a:moveTo>
                  <a:pt x="8634890" y="1379251"/>
                </a:moveTo>
                <a:cubicBezTo>
                  <a:pt x="8667850" y="1379251"/>
                  <a:pt x="8700809" y="1397739"/>
                  <a:pt x="8711796" y="1419924"/>
                </a:cubicBezTo>
                <a:cubicBezTo>
                  <a:pt x="8722782" y="1445807"/>
                  <a:pt x="8704471" y="1464295"/>
                  <a:pt x="8671512" y="1464295"/>
                </a:cubicBezTo>
                <a:cubicBezTo>
                  <a:pt x="8638552" y="1464295"/>
                  <a:pt x="8605593" y="1445807"/>
                  <a:pt x="8594606" y="1419924"/>
                </a:cubicBezTo>
                <a:cubicBezTo>
                  <a:pt x="8583620" y="1397739"/>
                  <a:pt x="8601931" y="1379251"/>
                  <a:pt x="8634890" y="1379251"/>
                </a:cubicBezTo>
                <a:close/>
                <a:moveTo>
                  <a:pt x="8200396" y="1379251"/>
                </a:moveTo>
                <a:cubicBezTo>
                  <a:pt x="8233356" y="1379251"/>
                  <a:pt x="8266315" y="1397739"/>
                  <a:pt x="8277302" y="1419924"/>
                </a:cubicBezTo>
                <a:cubicBezTo>
                  <a:pt x="8288288" y="1445807"/>
                  <a:pt x="8266315" y="1464295"/>
                  <a:pt x="8233356" y="1464295"/>
                </a:cubicBezTo>
                <a:cubicBezTo>
                  <a:pt x="8200396" y="1464295"/>
                  <a:pt x="8167437" y="1445807"/>
                  <a:pt x="8160112" y="1419924"/>
                </a:cubicBezTo>
                <a:cubicBezTo>
                  <a:pt x="8149126" y="1397739"/>
                  <a:pt x="8167437" y="1379251"/>
                  <a:pt x="8200396" y="1379251"/>
                </a:cubicBezTo>
                <a:close/>
                <a:moveTo>
                  <a:pt x="8057164" y="1379251"/>
                </a:moveTo>
                <a:cubicBezTo>
                  <a:pt x="8090124" y="1379251"/>
                  <a:pt x="8123083" y="1397739"/>
                  <a:pt x="8130408" y="1419924"/>
                </a:cubicBezTo>
                <a:cubicBezTo>
                  <a:pt x="8141394" y="1445807"/>
                  <a:pt x="8123083" y="1464295"/>
                  <a:pt x="8086462" y="1464295"/>
                </a:cubicBezTo>
                <a:cubicBezTo>
                  <a:pt x="8053502" y="1464295"/>
                  <a:pt x="8020543" y="1445807"/>
                  <a:pt x="8013218" y="1419924"/>
                </a:cubicBezTo>
                <a:cubicBezTo>
                  <a:pt x="8002232" y="1397739"/>
                  <a:pt x="8024205" y="1379251"/>
                  <a:pt x="8057164" y="1379251"/>
                </a:cubicBezTo>
                <a:close/>
                <a:moveTo>
                  <a:pt x="7911464" y="1379251"/>
                </a:moveTo>
                <a:cubicBezTo>
                  <a:pt x="7944561" y="1379251"/>
                  <a:pt x="7977659" y="1397739"/>
                  <a:pt x="7988692" y="1419924"/>
                </a:cubicBezTo>
                <a:cubicBezTo>
                  <a:pt x="7996047" y="1445807"/>
                  <a:pt x="7977659" y="1464295"/>
                  <a:pt x="7944561" y="1464295"/>
                </a:cubicBezTo>
                <a:cubicBezTo>
                  <a:pt x="7911464" y="1464295"/>
                  <a:pt x="7874688" y="1445807"/>
                  <a:pt x="7867333" y="1419924"/>
                </a:cubicBezTo>
                <a:cubicBezTo>
                  <a:pt x="7859978" y="1397739"/>
                  <a:pt x="7878366" y="1379251"/>
                  <a:pt x="7911464" y="1379251"/>
                </a:cubicBezTo>
                <a:close/>
                <a:moveTo>
                  <a:pt x="7768248" y="1379251"/>
                </a:moveTo>
                <a:cubicBezTo>
                  <a:pt x="7801346" y="1379251"/>
                  <a:pt x="7834444" y="1397739"/>
                  <a:pt x="7841799" y="1419924"/>
                </a:cubicBezTo>
                <a:cubicBezTo>
                  <a:pt x="7849154" y="1445807"/>
                  <a:pt x="7830766" y="1464295"/>
                  <a:pt x="7797668" y="1464295"/>
                </a:cubicBezTo>
                <a:cubicBezTo>
                  <a:pt x="7764571" y="1464295"/>
                  <a:pt x="7731473" y="1445807"/>
                  <a:pt x="7720440" y="1419924"/>
                </a:cubicBezTo>
                <a:cubicBezTo>
                  <a:pt x="7713085" y="1397739"/>
                  <a:pt x="7735150" y="1379251"/>
                  <a:pt x="7768248" y="1379251"/>
                </a:cubicBezTo>
                <a:close/>
                <a:moveTo>
                  <a:pt x="7621942" y="1379251"/>
                </a:moveTo>
                <a:cubicBezTo>
                  <a:pt x="7654800" y="1379251"/>
                  <a:pt x="7687658" y="1397739"/>
                  <a:pt x="7694960" y="1419924"/>
                </a:cubicBezTo>
                <a:cubicBezTo>
                  <a:pt x="7702261" y="1445807"/>
                  <a:pt x="7684007" y="1464295"/>
                  <a:pt x="7651149" y="1464295"/>
                </a:cubicBezTo>
                <a:cubicBezTo>
                  <a:pt x="7618291" y="1464295"/>
                  <a:pt x="7585434" y="1445807"/>
                  <a:pt x="7578132" y="1419924"/>
                </a:cubicBezTo>
                <a:cubicBezTo>
                  <a:pt x="7570830" y="1397739"/>
                  <a:pt x="7589085" y="1379251"/>
                  <a:pt x="7621942" y="1379251"/>
                </a:cubicBezTo>
                <a:close/>
                <a:moveTo>
                  <a:pt x="7480246" y="1379251"/>
                </a:moveTo>
                <a:cubicBezTo>
                  <a:pt x="7513104" y="1379251"/>
                  <a:pt x="7542311" y="1397739"/>
                  <a:pt x="7549613" y="1419924"/>
                </a:cubicBezTo>
                <a:cubicBezTo>
                  <a:pt x="7556914" y="1445807"/>
                  <a:pt x="7538660" y="1464295"/>
                  <a:pt x="7505802" y="1464295"/>
                </a:cubicBezTo>
                <a:cubicBezTo>
                  <a:pt x="7472944" y="1464295"/>
                  <a:pt x="7440087" y="1445807"/>
                  <a:pt x="7432785" y="1419924"/>
                </a:cubicBezTo>
                <a:cubicBezTo>
                  <a:pt x="7425483" y="1397739"/>
                  <a:pt x="7447388" y="1379251"/>
                  <a:pt x="7480246" y="1379251"/>
                </a:cubicBezTo>
                <a:close/>
                <a:moveTo>
                  <a:pt x="7333127" y="1379251"/>
                </a:moveTo>
                <a:cubicBezTo>
                  <a:pt x="7365849" y="1379251"/>
                  <a:pt x="7398571" y="1397739"/>
                  <a:pt x="7405843" y="1419924"/>
                </a:cubicBezTo>
                <a:cubicBezTo>
                  <a:pt x="7413114" y="1445807"/>
                  <a:pt x="7391300" y="1464295"/>
                  <a:pt x="7358577" y="1464295"/>
                </a:cubicBezTo>
                <a:cubicBezTo>
                  <a:pt x="7325855" y="1464295"/>
                  <a:pt x="7293133" y="1445807"/>
                  <a:pt x="7285862" y="1419924"/>
                </a:cubicBezTo>
                <a:cubicBezTo>
                  <a:pt x="7278590" y="1397739"/>
                  <a:pt x="7300405" y="1379251"/>
                  <a:pt x="7333127" y="1379251"/>
                </a:cubicBezTo>
                <a:close/>
                <a:moveTo>
                  <a:pt x="7191098" y="1379251"/>
                </a:moveTo>
                <a:cubicBezTo>
                  <a:pt x="7223956" y="1379251"/>
                  <a:pt x="7253163" y="1397739"/>
                  <a:pt x="7260465" y="1419924"/>
                </a:cubicBezTo>
                <a:cubicBezTo>
                  <a:pt x="7267766" y="1445807"/>
                  <a:pt x="7245861" y="1464295"/>
                  <a:pt x="7213003" y="1464295"/>
                </a:cubicBezTo>
                <a:cubicBezTo>
                  <a:pt x="7180146" y="1464295"/>
                  <a:pt x="7147288" y="1445807"/>
                  <a:pt x="7143637" y="1419924"/>
                </a:cubicBezTo>
                <a:cubicBezTo>
                  <a:pt x="7136335" y="1397739"/>
                  <a:pt x="7158240" y="1379251"/>
                  <a:pt x="7191098" y="1379251"/>
                </a:cubicBezTo>
                <a:close/>
                <a:moveTo>
                  <a:pt x="7044205" y="1379251"/>
                </a:moveTo>
                <a:cubicBezTo>
                  <a:pt x="7077063" y="1379251"/>
                  <a:pt x="7109921" y="1397739"/>
                  <a:pt x="7113572" y="1419924"/>
                </a:cubicBezTo>
                <a:cubicBezTo>
                  <a:pt x="7120873" y="1445807"/>
                  <a:pt x="7098968" y="1464295"/>
                  <a:pt x="7066110" y="1464295"/>
                </a:cubicBezTo>
                <a:cubicBezTo>
                  <a:pt x="7033253" y="1464295"/>
                  <a:pt x="7000395" y="1445807"/>
                  <a:pt x="6996744" y="1419924"/>
                </a:cubicBezTo>
                <a:cubicBezTo>
                  <a:pt x="6989442" y="1397739"/>
                  <a:pt x="7011347" y="1379251"/>
                  <a:pt x="7044205" y="1379251"/>
                </a:cubicBezTo>
                <a:close/>
                <a:moveTo>
                  <a:pt x="6612614" y="1379251"/>
                </a:moveTo>
                <a:cubicBezTo>
                  <a:pt x="6645358" y="1379251"/>
                  <a:pt x="6674464" y="1397739"/>
                  <a:pt x="6678102" y="1419924"/>
                </a:cubicBezTo>
                <a:cubicBezTo>
                  <a:pt x="6681740" y="1445807"/>
                  <a:pt x="6659911" y="1464295"/>
                  <a:pt x="6627167" y="1464295"/>
                </a:cubicBezTo>
                <a:cubicBezTo>
                  <a:pt x="6594423" y="1464295"/>
                  <a:pt x="6565317" y="1445807"/>
                  <a:pt x="6561678" y="1419924"/>
                </a:cubicBezTo>
                <a:cubicBezTo>
                  <a:pt x="6558040" y="1397739"/>
                  <a:pt x="6579870" y="1379251"/>
                  <a:pt x="6612614" y="1379251"/>
                </a:cubicBezTo>
                <a:close/>
                <a:moveTo>
                  <a:pt x="6466150" y="1379251"/>
                </a:moveTo>
                <a:cubicBezTo>
                  <a:pt x="6499151" y="1379251"/>
                  <a:pt x="6528486" y="1397739"/>
                  <a:pt x="6532153" y="1419924"/>
                </a:cubicBezTo>
                <a:cubicBezTo>
                  <a:pt x="6539486" y="1445807"/>
                  <a:pt x="6513818" y="1464295"/>
                  <a:pt x="6480817" y="1464295"/>
                </a:cubicBezTo>
                <a:cubicBezTo>
                  <a:pt x="6447816" y="1464295"/>
                  <a:pt x="6418481" y="1445807"/>
                  <a:pt x="6414814" y="1419924"/>
                </a:cubicBezTo>
                <a:cubicBezTo>
                  <a:pt x="6411147" y="1397739"/>
                  <a:pt x="6433148" y="1379251"/>
                  <a:pt x="6466150" y="1379251"/>
                </a:cubicBezTo>
                <a:close/>
                <a:moveTo>
                  <a:pt x="6324470" y="1379251"/>
                </a:moveTo>
                <a:cubicBezTo>
                  <a:pt x="6357471" y="1379251"/>
                  <a:pt x="6386806" y="1397739"/>
                  <a:pt x="6390472" y="1419924"/>
                </a:cubicBezTo>
                <a:cubicBezTo>
                  <a:pt x="6394139" y="1445807"/>
                  <a:pt x="6368471" y="1464295"/>
                  <a:pt x="6335470" y="1464295"/>
                </a:cubicBezTo>
                <a:cubicBezTo>
                  <a:pt x="6302469" y="1464295"/>
                  <a:pt x="6273134" y="1445807"/>
                  <a:pt x="6269467" y="1419924"/>
                </a:cubicBezTo>
                <a:cubicBezTo>
                  <a:pt x="6265800" y="1397739"/>
                  <a:pt x="6291468" y="1379251"/>
                  <a:pt x="6324470" y="1379251"/>
                </a:cubicBezTo>
                <a:close/>
                <a:moveTo>
                  <a:pt x="6178119" y="1379251"/>
                </a:moveTo>
                <a:cubicBezTo>
                  <a:pt x="6210863" y="1379251"/>
                  <a:pt x="6239969" y="1397739"/>
                  <a:pt x="6243607" y="1419924"/>
                </a:cubicBezTo>
                <a:cubicBezTo>
                  <a:pt x="6247245" y="1445807"/>
                  <a:pt x="6221778" y="1464295"/>
                  <a:pt x="6189033" y="1464295"/>
                </a:cubicBezTo>
                <a:cubicBezTo>
                  <a:pt x="6156289" y="1464295"/>
                  <a:pt x="6127183" y="1445807"/>
                  <a:pt x="6127183" y="1419924"/>
                </a:cubicBezTo>
                <a:cubicBezTo>
                  <a:pt x="6123545" y="1397739"/>
                  <a:pt x="6145375" y="1379251"/>
                  <a:pt x="6178119" y="1379251"/>
                </a:cubicBezTo>
                <a:close/>
                <a:moveTo>
                  <a:pt x="6034864" y="1379251"/>
                </a:moveTo>
                <a:cubicBezTo>
                  <a:pt x="6067608" y="1379251"/>
                  <a:pt x="6093076" y="1397739"/>
                  <a:pt x="6096714" y="1419924"/>
                </a:cubicBezTo>
                <a:cubicBezTo>
                  <a:pt x="6100352" y="1445807"/>
                  <a:pt x="6074885" y="1464295"/>
                  <a:pt x="6042140" y="1464295"/>
                </a:cubicBezTo>
                <a:cubicBezTo>
                  <a:pt x="6009396" y="1464295"/>
                  <a:pt x="5983929" y="1445807"/>
                  <a:pt x="5980290" y="1419924"/>
                </a:cubicBezTo>
                <a:cubicBezTo>
                  <a:pt x="5976652" y="1397739"/>
                  <a:pt x="6002120" y="1379251"/>
                  <a:pt x="6034864" y="1379251"/>
                </a:cubicBezTo>
                <a:close/>
                <a:moveTo>
                  <a:pt x="2422373" y="1379251"/>
                </a:moveTo>
                <a:cubicBezTo>
                  <a:pt x="2455472" y="1379251"/>
                  <a:pt x="2477535" y="1397739"/>
                  <a:pt x="2466506" y="1419924"/>
                </a:cubicBezTo>
                <a:cubicBezTo>
                  <a:pt x="2459150" y="1445807"/>
                  <a:pt x="2426050" y="1464295"/>
                  <a:pt x="2392953" y="1464295"/>
                </a:cubicBezTo>
                <a:cubicBezTo>
                  <a:pt x="2359856" y="1464295"/>
                  <a:pt x="2341466" y="1445807"/>
                  <a:pt x="2348823" y="1419924"/>
                </a:cubicBezTo>
                <a:cubicBezTo>
                  <a:pt x="2356177" y="1397739"/>
                  <a:pt x="2389275" y="1379251"/>
                  <a:pt x="2422373" y="1379251"/>
                </a:cubicBezTo>
                <a:close/>
                <a:moveTo>
                  <a:pt x="1702267" y="1379251"/>
                </a:moveTo>
                <a:cubicBezTo>
                  <a:pt x="1735454" y="1379251"/>
                  <a:pt x="1753889" y="1397739"/>
                  <a:pt x="1742828" y="1419924"/>
                </a:cubicBezTo>
                <a:cubicBezTo>
                  <a:pt x="1731765" y="1445807"/>
                  <a:pt x="1694894" y="1464295"/>
                  <a:pt x="1661707" y="1464295"/>
                </a:cubicBezTo>
                <a:cubicBezTo>
                  <a:pt x="1628522" y="1464295"/>
                  <a:pt x="1610084" y="1445807"/>
                  <a:pt x="1621149" y="1419924"/>
                </a:cubicBezTo>
                <a:cubicBezTo>
                  <a:pt x="1632211" y="1397739"/>
                  <a:pt x="1669080" y="1379251"/>
                  <a:pt x="1702267" y="1379251"/>
                </a:cubicBezTo>
                <a:close/>
                <a:moveTo>
                  <a:pt x="1607304" y="1281842"/>
                </a:moveTo>
                <a:cubicBezTo>
                  <a:pt x="1636601" y="1281842"/>
                  <a:pt x="1654911" y="1300116"/>
                  <a:pt x="1643924" y="1322044"/>
                </a:cubicBezTo>
                <a:cubicBezTo>
                  <a:pt x="1632938" y="1343972"/>
                  <a:pt x="1599978" y="1362246"/>
                  <a:pt x="1567020" y="1362246"/>
                </a:cubicBezTo>
                <a:cubicBezTo>
                  <a:pt x="1534060" y="1362246"/>
                  <a:pt x="1515749" y="1343972"/>
                  <a:pt x="1526736" y="1322044"/>
                </a:cubicBezTo>
                <a:cubicBezTo>
                  <a:pt x="1537723" y="1300116"/>
                  <a:pt x="1574345" y="1281842"/>
                  <a:pt x="1607304" y="1281842"/>
                </a:cubicBezTo>
                <a:close/>
                <a:moveTo>
                  <a:pt x="8444703" y="1281839"/>
                </a:moveTo>
                <a:cubicBezTo>
                  <a:pt x="8477663" y="1281839"/>
                  <a:pt x="8510622" y="1300113"/>
                  <a:pt x="8521609" y="1322041"/>
                </a:cubicBezTo>
                <a:cubicBezTo>
                  <a:pt x="8532595" y="1343969"/>
                  <a:pt x="8514284" y="1362243"/>
                  <a:pt x="8481325" y="1362243"/>
                </a:cubicBezTo>
                <a:cubicBezTo>
                  <a:pt x="8448365" y="1362243"/>
                  <a:pt x="8415406" y="1343969"/>
                  <a:pt x="8404419" y="1322041"/>
                </a:cubicBezTo>
                <a:cubicBezTo>
                  <a:pt x="8393433" y="1300113"/>
                  <a:pt x="8411744" y="1281839"/>
                  <a:pt x="8444703" y="1281839"/>
                </a:cubicBezTo>
                <a:close/>
                <a:moveTo>
                  <a:pt x="8302664" y="1281839"/>
                </a:moveTo>
                <a:cubicBezTo>
                  <a:pt x="8335761" y="1281839"/>
                  <a:pt x="8368859" y="1300113"/>
                  <a:pt x="8379892" y="1322041"/>
                </a:cubicBezTo>
                <a:cubicBezTo>
                  <a:pt x="8387247" y="1343969"/>
                  <a:pt x="8368859" y="1362243"/>
                  <a:pt x="8339439" y="1362243"/>
                </a:cubicBezTo>
                <a:cubicBezTo>
                  <a:pt x="8306341" y="1362243"/>
                  <a:pt x="8269566" y="1343969"/>
                  <a:pt x="8262211" y="1322041"/>
                </a:cubicBezTo>
                <a:cubicBezTo>
                  <a:pt x="8251178" y="1300113"/>
                  <a:pt x="8269566" y="1281839"/>
                  <a:pt x="8302664" y="1281839"/>
                </a:cubicBezTo>
                <a:close/>
                <a:moveTo>
                  <a:pt x="8159825" y="1281839"/>
                </a:moveTo>
                <a:cubicBezTo>
                  <a:pt x="8192547" y="1281839"/>
                  <a:pt x="8225269" y="1300113"/>
                  <a:pt x="8236176" y="1322041"/>
                </a:cubicBezTo>
                <a:cubicBezTo>
                  <a:pt x="8243448" y="1343969"/>
                  <a:pt x="8225269" y="1362243"/>
                  <a:pt x="8192547" y="1362243"/>
                </a:cubicBezTo>
                <a:cubicBezTo>
                  <a:pt x="8159825" y="1362243"/>
                  <a:pt x="8127103" y="1343969"/>
                  <a:pt x="8119831" y="1322041"/>
                </a:cubicBezTo>
                <a:cubicBezTo>
                  <a:pt x="8108924" y="1300113"/>
                  <a:pt x="8127103" y="1281839"/>
                  <a:pt x="8159825" y="1281839"/>
                </a:cubicBezTo>
                <a:close/>
                <a:moveTo>
                  <a:pt x="8017570" y="1281839"/>
                </a:moveTo>
                <a:cubicBezTo>
                  <a:pt x="8050292" y="1281839"/>
                  <a:pt x="8083014" y="1300113"/>
                  <a:pt x="8090286" y="1322041"/>
                </a:cubicBezTo>
                <a:cubicBezTo>
                  <a:pt x="8101193" y="1343969"/>
                  <a:pt x="8083014" y="1362243"/>
                  <a:pt x="8050292" y="1362243"/>
                </a:cubicBezTo>
                <a:cubicBezTo>
                  <a:pt x="8017570" y="1362243"/>
                  <a:pt x="7984848" y="1343969"/>
                  <a:pt x="7973941" y="1322041"/>
                </a:cubicBezTo>
                <a:cubicBezTo>
                  <a:pt x="7966669" y="1300113"/>
                  <a:pt x="7984848" y="1281839"/>
                  <a:pt x="8017570" y="1281839"/>
                </a:cubicBezTo>
                <a:close/>
                <a:moveTo>
                  <a:pt x="7874355" y="1281839"/>
                </a:moveTo>
                <a:cubicBezTo>
                  <a:pt x="7907452" y="1281839"/>
                  <a:pt x="7940550" y="1300113"/>
                  <a:pt x="7947905" y="1322041"/>
                </a:cubicBezTo>
                <a:cubicBezTo>
                  <a:pt x="7958938" y="1343969"/>
                  <a:pt x="7936873" y="1362243"/>
                  <a:pt x="7903775" y="1362243"/>
                </a:cubicBezTo>
                <a:cubicBezTo>
                  <a:pt x="7874355" y="1362243"/>
                  <a:pt x="7837579" y="1343969"/>
                  <a:pt x="7830224" y="1322041"/>
                </a:cubicBezTo>
                <a:cubicBezTo>
                  <a:pt x="7822869" y="1300113"/>
                  <a:pt x="7841257" y="1281839"/>
                  <a:pt x="7874355" y="1281839"/>
                </a:cubicBezTo>
                <a:close/>
                <a:moveTo>
                  <a:pt x="7731726" y="1281839"/>
                </a:moveTo>
                <a:cubicBezTo>
                  <a:pt x="7764584" y="1281839"/>
                  <a:pt x="7797442" y="1300113"/>
                  <a:pt x="7804743" y="1322041"/>
                </a:cubicBezTo>
                <a:cubicBezTo>
                  <a:pt x="7812045" y="1343969"/>
                  <a:pt x="7793791" y="1362243"/>
                  <a:pt x="7760933" y="1362243"/>
                </a:cubicBezTo>
                <a:cubicBezTo>
                  <a:pt x="7728075" y="1362243"/>
                  <a:pt x="7695218" y="1343969"/>
                  <a:pt x="7687916" y="1322041"/>
                </a:cubicBezTo>
                <a:cubicBezTo>
                  <a:pt x="7680614" y="1300113"/>
                  <a:pt x="7698869" y="1281839"/>
                  <a:pt x="7731726" y="1281839"/>
                </a:cubicBezTo>
                <a:close/>
                <a:moveTo>
                  <a:pt x="7589471" y="1281839"/>
                </a:moveTo>
                <a:cubicBezTo>
                  <a:pt x="7622329" y="1281839"/>
                  <a:pt x="7655187" y="1300113"/>
                  <a:pt x="7662489" y="1322041"/>
                </a:cubicBezTo>
                <a:cubicBezTo>
                  <a:pt x="7669790" y="1343969"/>
                  <a:pt x="7647885" y="1362243"/>
                  <a:pt x="7618678" y="1362243"/>
                </a:cubicBezTo>
                <a:cubicBezTo>
                  <a:pt x="7585820" y="1362243"/>
                  <a:pt x="7552963" y="1343969"/>
                  <a:pt x="7545661" y="1322041"/>
                </a:cubicBezTo>
                <a:cubicBezTo>
                  <a:pt x="7538359" y="1300113"/>
                  <a:pt x="7556614" y="1281839"/>
                  <a:pt x="7589471" y="1281839"/>
                </a:cubicBezTo>
                <a:close/>
                <a:moveTo>
                  <a:pt x="7447217" y="1281839"/>
                </a:moveTo>
                <a:cubicBezTo>
                  <a:pt x="7480075" y="1281839"/>
                  <a:pt x="7512933" y="1300113"/>
                  <a:pt x="7520235" y="1322041"/>
                </a:cubicBezTo>
                <a:cubicBezTo>
                  <a:pt x="7527536" y="1343969"/>
                  <a:pt x="7505631" y="1362243"/>
                  <a:pt x="7472773" y="1362243"/>
                </a:cubicBezTo>
                <a:cubicBezTo>
                  <a:pt x="7439916" y="1362243"/>
                  <a:pt x="7410709" y="1343969"/>
                  <a:pt x="7403407" y="1322041"/>
                </a:cubicBezTo>
                <a:cubicBezTo>
                  <a:pt x="7396105" y="1300113"/>
                  <a:pt x="7418010" y="1281839"/>
                  <a:pt x="7447217" y="1281839"/>
                </a:cubicBezTo>
                <a:close/>
                <a:moveTo>
                  <a:pt x="7303641" y="1281839"/>
                </a:moveTo>
                <a:cubicBezTo>
                  <a:pt x="7336642" y="1281839"/>
                  <a:pt x="7369644" y="1300113"/>
                  <a:pt x="7376977" y="1322041"/>
                </a:cubicBezTo>
                <a:cubicBezTo>
                  <a:pt x="7380644" y="1343969"/>
                  <a:pt x="7362310" y="1362243"/>
                  <a:pt x="7329309" y="1362243"/>
                </a:cubicBezTo>
                <a:cubicBezTo>
                  <a:pt x="7296307" y="1362243"/>
                  <a:pt x="7263306" y="1343969"/>
                  <a:pt x="7259639" y="1322041"/>
                </a:cubicBezTo>
                <a:cubicBezTo>
                  <a:pt x="7252305" y="1300113"/>
                  <a:pt x="7274306" y="1281839"/>
                  <a:pt x="7303641" y="1281839"/>
                </a:cubicBezTo>
                <a:close/>
                <a:moveTo>
                  <a:pt x="7161386" y="1281839"/>
                </a:moveTo>
                <a:cubicBezTo>
                  <a:pt x="7194387" y="1281839"/>
                  <a:pt x="7227389" y="1300113"/>
                  <a:pt x="7231056" y="1322041"/>
                </a:cubicBezTo>
                <a:cubicBezTo>
                  <a:pt x="7238389" y="1343969"/>
                  <a:pt x="7216388" y="1362243"/>
                  <a:pt x="7183387" y="1362243"/>
                </a:cubicBezTo>
                <a:cubicBezTo>
                  <a:pt x="7150385" y="1362243"/>
                  <a:pt x="7121051" y="1343969"/>
                  <a:pt x="7113717" y="1322041"/>
                </a:cubicBezTo>
                <a:cubicBezTo>
                  <a:pt x="7110050" y="1300113"/>
                  <a:pt x="7132051" y="1281839"/>
                  <a:pt x="7161386" y="1281839"/>
                </a:cubicBezTo>
                <a:close/>
                <a:moveTo>
                  <a:pt x="7019132" y="1281839"/>
                </a:moveTo>
                <a:cubicBezTo>
                  <a:pt x="7052133" y="1281839"/>
                  <a:pt x="7085135" y="1300113"/>
                  <a:pt x="7088802" y="1322041"/>
                </a:cubicBezTo>
                <a:cubicBezTo>
                  <a:pt x="7096135" y="1343969"/>
                  <a:pt x="7074134" y="1362243"/>
                  <a:pt x="7041133" y="1362243"/>
                </a:cubicBezTo>
                <a:cubicBezTo>
                  <a:pt x="7008131" y="1362243"/>
                  <a:pt x="6978797" y="1343969"/>
                  <a:pt x="6971463" y="1322041"/>
                </a:cubicBezTo>
                <a:cubicBezTo>
                  <a:pt x="6967796" y="1300113"/>
                  <a:pt x="6989797" y="1281839"/>
                  <a:pt x="7019132" y="1281839"/>
                </a:cubicBezTo>
                <a:close/>
                <a:moveTo>
                  <a:pt x="6876478" y="1281839"/>
                </a:moveTo>
                <a:cubicBezTo>
                  <a:pt x="6909222" y="1281839"/>
                  <a:pt x="6938328" y="1300113"/>
                  <a:pt x="6945604" y="1322041"/>
                </a:cubicBezTo>
                <a:cubicBezTo>
                  <a:pt x="6949242" y="1343969"/>
                  <a:pt x="6927413" y="1362243"/>
                  <a:pt x="6898307" y="1362243"/>
                </a:cubicBezTo>
                <a:cubicBezTo>
                  <a:pt x="6865563" y="1362243"/>
                  <a:pt x="6832819" y="1343969"/>
                  <a:pt x="6829180" y="1322041"/>
                </a:cubicBezTo>
                <a:cubicBezTo>
                  <a:pt x="6825542" y="1300113"/>
                  <a:pt x="6847372" y="1281839"/>
                  <a:pt x="6876478" y="1281839"/>
                </a:cubicBezTo>
                <a:close/>
                <a:moveTo>
                  <a:pt x="6733312" y="1281839"/>
                </a:moveTo>
                <a:cubicBezTo>
                  <a:pt x="6766465" y="1281839"/>
                  <a:pt x="6795935" y="1300113"/>
                  <a:pt x="6803303" y="1322041"/>
                </a:cubicBezTo>
                <a:cubicBezTo>
                  <a:pt x="6806986" y="1343969"/>
                  <a:pt x="6784884" y="1362243"/>
                  <a:pt x="6751731" y="1362243"/>
                </a:cubicBezTo>
                <a:cubicBezTo>
                  <a:pt x="6718577" y="1362243"/>
                  <a:pt x="6689108" y="1343969"/>
                  <a:pt x="6685424" y="1322041"/>
                </a:cubicBezTo>
                <a:cubicBezTo>
                  <a:pt x="6681740" y="1300113"/>
                  <a:pt x="6703842" y="1281839"/>
                  <a:pt x="6733312" y="1281839"/>
                </a:cubicBezTo>
                <a:close/>
                <a:moveTo>
                  <a:pt x="6591396" y="1281839"/>
                </a:moveTo>
                <a:cubicBezTo>
                  <a:pt x="6624397" y="1281839"/>
                  <a:pt x="6653732" y="1300113"/>
                  <a:pt x="6661065" y="1322041"/>
                </a:cubicBezTo>
                <a:cubicBezTo>
                  <a:pt x="6664732" y="1343969"/>
                  <a:pt x="6642731" y="1362243"/>
                  <a:pt x="6609730" y="1362243"/>
                </a:cubicBezTo>
                <a:cubicBezTo>
                  <a:pt x="6576728" y="1362243"/>
                  <a:pt x="6547394" y="1343969"/>
                  <a:pt x="6543727" y="1322041"/>
                </a:cubicBezTo>
                <a:cubicBezTo>
                  <a:pt x="6536393" y="1300113"/>
                  <a:pt x="6562061" y="1281839"/>
                  <a:pt x="6591396" y="1281839"/>
                </a:cubicBezTo>
                <a:close/>
                <a:moveTo>
                  <a:pt x="6309278" y="1281839"/>
                </a:moveTo>
                <a:cubicBezTo>
                  <a:pt x="6338747" y="1281839"/>
                  <a:pt x="6368217" y="1300113"/>
                  <a:pt x="6371901" y="1322041"/>
                </a:cubicBezTo>
                <a:cubicBezTo>
                  <a:pt x="6375584" y="1343969"/>
                  <a:pt x="6353482" y="1362243"/>
                  <a:pt x="6320329" y="1362243"/>
                </a:cubicBezTo>
                <a:cubicBezTo>
                  <a:pt x="6287175" y="1362243"/>
                  <a:pt x="6257706" y="1343969"/>
                  <a:pt x="6254022" y="1322041"/>
                </a:cubicBezTo>
                <a:cubicBezTo>
                  <a:pt x="6250338" y="1300113"/>
                  <a:pt x="6276124" y="1281839"/>
                  <a:pt x="6309278" y="1281839"/>
                </a:cubicBezTo>
                <a:close/>
                <a:moveTo>
                  <a:pt x="6167022" y="1281839"/>
                </a:moveTo>
                <a:cubicBezTo>
                  <a:pt x="6196491" y="1281839"/>
                  <a:pt x="6225961" y="1300113"/>
                  <a:pt x="6229645" y="1322041"/>
                </a:cubicBezTo>
                <a:cubicBezTo>
                  <a:pt x="6233328" y="1343969"/>
                  <a:pt x="6207542" y="1362243"/>
                  <a:pt x="6178073" y="1362243"/>
                </a:cubicBezTo>
                <a:cubicBezTo>
                  <a:pt x="6144919" y="1362243"/>
                  <a:pt x="6115450" y="1343969"/>
                  <a:pt x="6111766" y="1322041"/>
                </a:cubicBezTo>
                <a:cubicBezTo>
                  <a:pt x="6108082" y="1300113"/>
                  <a:pt x="6133868" y="1281839"/>
                  <a:pt x="6167022" y="1281839"/>
                </a:cubicBezTo>
                <a:close/>
                <a:moveTo>
                  <a:pt x="6024040" y="1281839"/>
                </a:moveTo>
                <a:cubicBezTo>
                  <a:pt x="6053146" y="1281839"/>
                  <a:pt x="6082252" y="1300113"/>
                  <a:pt x="6085890" y="1322041"/>
                </a:cubicBezTo>
                <a:cubicBezTo>
                  <a:pt x="6089528" y="1343969"/>
                  <a:pt x="6064061" y="1362243"/>
                  <a:pt x="6031316" y="1362243"/>
                </a:cubicBezTo>
                <a:cubicBezTo>
                  <a:pt x="5998572" y="1362243"/>
                  <a:pt x="5973105" y="1343969"/>
                  <a:pt x="5969466" y="1322041"/>
                </a:cubicBezTo>
                <a:cubicBezTo>
                  <a:pt x="5965828" y="1300113"/>
                  <a:pt x="5991296" y="1281839"/>
                  <a:pt x="6024040" y="1281839"/>
                </a:cubicBezTo>
                <a:close/>
                <a:moveTo>
                  <a:pt x="5882051" y="1281839"/>
                </a:moveTo>
                <a:cubicBezTo>
                  <a:pt x="5911289" y="1281839"/>
                  <a:pt x="5940527" y="1300113"/>
                  <a:pt x="5944182" y="1322041"/>
                </a:cubicBezTo>
                <a:cubicBezTo>
                  <a:pt x="5944182" y="1343969"/>
                  <a:pt x="5922254" y="1362243"/>
                  <a:pt x="5889361" y="1362243"/>
                </a:cubicBezTo>
                <a:cubicBezTo>
                  <a:pt x="5856468" y="1362243"/>
                  <a:pt x="5827230" y="1343969"/>
                  <a:pt x="5827230" y="1322041"/>
                </a:cubicBezTo>
                <a:cubicBezTo>
                  <a:pt x="5823575" y="1300113"/>
                  <a:pt x="5849159" y="1281839"/>
                  <a:pt x="5882051" y="1281839"/>
                </a:cubicBezTo>
                <a:close/>
                <a:moveTo>
                  <a:pt x="5739796" y="1281839"/>
                </a:moveTo>
                <a:cubicBezTo>
                  <a:pt x="5769034" y="1281839"/>
                  <a:pt x="5798272" y="1300113"/>
                  <a:pt x="5798272" y="1322041"/>
                </a:cubicBezTo>
                <a:cubicBezTo>
                  <a:pt x="5801927" y="1343969"/>
                  <a:pt x="5776344" y="1362243"/>
                  <a:pt x="5743451" y="1362243"/>
                </a:cubicBezTo>
                <a:cubicBezTo>
                  <a:pt x="5710558" y="1362243"/>
                  <a:pt x="5684975" y="1343969"/>
                  <a:pt x="5681320" y="1322041"/>
                </a:cubicBezTo>
                <a:cubicBezTo>
                  <a:pt x="5681320" y="1300113"/>
                  <a:pt x="5706904" y="1281839"/>
                  <a:pt x="5739796" y="1281839"/>
                </a:cubicBezTo>
                <a:close/>
                <a:moveTo>
                  <a:pt x="5595995" y="1281839"/>
                </a:moveTo>
                <a:cubicBezTo>
                  <a:pt x="5625233" y="1281839"/>
                  <a:pt x="5654471" y="1300113"/>
                  <a:pt x="5654471" y="1322041"/>
                </a:cubicBezTo>
                <a:cubicBezTo>
                  <a:pt x="5658126" y="1343969"/>
                  <a:pt x="5632543" y="1362243"/>
                  <a:pt x="5599650" y="1362243"/>
                </a:cubicBezTo>
                <a:cubicBezTo>
                  <a:pt x="5566757" y="1362243"/>
                  <a:pt x="5541174" y="1343969"/>
                  <a:pt x="5537519" y="1322041"/>
                </a:cubicBezTo>
                <a:cubicBezTo>
                  <a:pt x="5537519" y="1300113"/>
                  <a:pt x="5563103" y="1281839"/>
                  <a:pt x="5595995" y="1281839"/>
                </a:cubicBezTo>
                <a:close/>
                <a:moveTo>
                  <a:pt x="5454023" y="1281839"/>
                </a:moveTo>
                <a:cubicBezTo>
                  <a:pt x="5487074" y="1281839"/>
                  <a:pt x="5512780" y="1300113"/>
                  <a:pt x="5512780" y="1322041"/>
                </a:cubicBezTo>
                <a:cubicBezTo>
                  <a:pt x="5512780" y="1343969"/>
                  <a:pt x="5487074" y="1362243"/>
                  <a:pt x="5457695" y="1362243"/>
                </a:cubicBezTo>
                <a:cubicBezTo>
                  <a:pt x="5424644" y="1362243"/>
                  <a:pt x="5395265" y="1343969"/>
                  <a:pt x="5395265" y="1322041"/>
                </a:cubicBezTo>
                <a:cubicBezTo>
                  <a:pt x="5395265" y="1300113"/>
                  <a:pt x="5420972" y="1281839"/>
                  <a:pt x="5454023" y="1281839"/>
                </a:cubicBezTo>
                <a:close/>
                <a:moveTo>
                  <a:pt x="5310995" y="1281839"/>
                </a:moveTo>
                <a:cubicBezTo>
                  <a:pt x="5343019" y="1281839"/>
                  <a:pt x="5368979" y="1299838"/>
                  <a:pt x="5368979" y="1322041"/>
                </a:cubicBezTo>
                <a:cubicBezTo>
                  <a:pt x="5368979" y="1344244"/>
                  <a:pt x="5343019" y="1362243"/>
                  <a:pt x="5310995" y="1362243"/>
                </a:cubicBezTo>
                <a:cubicBezTo>
                  <a:pt x="5278971" y="1362243"/>
                  <a:pt x="5253011" y="1344244"/>
                  <a:pt x="5253011" y="1322041"/>
                </a:cubicBezTo>
                <a:cubicBezTo>
                  <a:pt x="5253011" y="1299838"/>
                  <a:pt x="5278971" y="1281839"/>
                  <a:pt x="5310995" y="1281839"/>
                </a:cubicBezTo>
                <a:close/>
                <a:moveTo>
                  <a:pt x="5168739" y="1281839"/>
                </a:moveTo>
                <a:cubicBezTo>
                  <a:pt x="5200763" y="1281839"/>
                  <a:pt x="5226723" y="1299838"/>
                  <a:pt x="5226723" y="1322041"/>
                </a:cubicBezTo>
                <a:cubicBezTo>
                  <a:pt x="5226723" y="1344244"/>
                  <a:pt x="5200763" y="1362243"/>
                  <a:pt x="5168739" y="1362243"/>
                </a:cubicBezTo>
                <a:cubicBezTo>
                  <a:pt x="5136715" y="1362243"/>
                  <a:pt x="5110755" y="1344244"/>
                  <a:pt x="5110755" y="1322041"/>
                </a:cubicBezTo>
                <a:cubicBezTo>
                  <a:pt x="5110755" y="1299838"/>
                  <a:pt x="5136715" y="1281839"/>
                  <a:pt x="5168739" y="1281839"/>
                </a:cubicBezTo>
                <a:close/>
                <a:moveTo>
                  <a:pt x="5025994" y="1281839"/>
                </a:moveTo>
                <a:cubicBezTo>
                  <a:pt x="5058887" y="1281839"/>
                  <a:pt x="5084470" y="1300113"/>
                  <a:pt x="5084470" y="1322041"/>
                </a:cubicBezTo>
                <a:cubicBezTo>
                  <a:pt x="5080815" y="1343969"/>
                  <a:pt x="5055232" y="1362243"/>
                  <a:pt x="5022339" y="1362243"/>
                </a:cubicBezTo>
                <a:cubicBezTo>
                  <a:pt x="4989447" y="1362243"/>
                  <a:pt x="4963863" y="1343969"/>
                  <a:pt x="4967518" y="1322041"/>
                </a:cubicBezTo>
                <a:cubicBezTo>
                  <a:pt x="4967518" y="1300113"/>
                  <a:pt x="4993101" y="1281839"/>
                  <a:pt x="5025994" y="1281839"/>
                </a:cubicBezTo>
                <a:close/>
                <a:moveTo>
                  <a:pt x="4883740" y="1281839"/>
                </a:moveTo>
                <a:cubicBezTo>
                  <a:pt x="4916633" y="1281839"/>
                  <a:pt x="4942216" y="1300113"/>
                  <a:pt x="4938561" y="1322041"/>
                </a:cubicBezTo>
                <a:cubicBezTo>
                  <a:pt x="4938561" y="1343969"/>
                  <a:pt x="4912978" y="1362243"/>
                  <a:pt x="4880085" y="1362243"/>
                </a:cubicBezTo>
                <a:cubicBezTo>
                  <a:pt x="4847193" y="1362243"/>
                  <a:pt x="4821609" y="1343969"/>
                  <a:pt x="4821609" y="1322041"/>
                </a:cubicBezTo>
                <a:cubicBezTo>
                  <a:pt x="4825264" y="1300113"/>
                  <a:pt x="4850847" y="1281839"/>
                  <a:pt x="4883740" y="1281839"/>
                </a:cubicBezTo>
                <a:close/>
                <a:moveTo>
                  <a:pt x="4741485" y="1281839"/>
                </a:moveTo>
                <a:cubicBezTo>
                  <a:pt x="4774378" y="1281839"/>
                  <a:pt x="4799961" y="1300113"/>
                  <a:pt x="4796306" y="1322041"/>
                </a:cubicBezTo>
                <a:cubicBezTo>
                  <a:pt x="4796306" y="1343969"/>
                  <a:pt x="4767068" y="1362243"/>
                  <a:pt x="4737830" y="1362243"/>
                </a:cubicBezTo>
                <a:cubicBezTo>
                  <a:pt x="4704938" y="1362243"/>
                  <a:pt x="4679354" y="1343969"/>
                  <a:pt x="4679354" y="1322041"/>
                </a:cubicBezTo>
                <a:cubicBezTo>
                  <a:pt x="4683009" y="1300113"/>
                  <a:pt x="4708592" y="1281839"/>
                  <a:pt x="4741485" y="1281839"/>
                </a:cubicBezTo>
                <a:close/>
                <a:moveTo>
                  <a:pt x="4598246" y="1281839"/>
                </a:moveTo>
                <a:cubicBezTo>
                  <a:pt x="4631139" y="1281839"/>
                  <a:pt x="4653067" y="1300113"/>
                  <a:pt x="4653067" y="1322041"/>
                </a:cubicBezTo>
                <a:cubicBezTo>
                  <a:pt x="4653067" y="1343969"/>
                  <a:pt x="4623829" y="1362243"/>
                  <a:pt x="4590936" y="1362243"/>
                </a:cubicBezTo>
                <a:cubicBezTo>
                  <a:pt x="4558044" y="1362243"/>
                  <a:pt x="4532460" y="1343969"/>
                  <a:pt x="4536115" y="1322041"/>
                </a:cubicBezTo>
                <a:cubicBezTo>
                  <a:pt x="4539770" y="1300113"/>
                  <a:pt x="4565353" y="1281839"/>
                  <a:pt x="4598246" y="1281839"/>
                </a:cubicBezTo>
                <a:close/>
                <a:moveTo>
                  <a:pt x="4455991" y="1281839"/>
                </a:moveTo>
                <a:cubicBezTo>
                  <a:pt x="4488884" y="1281839"/>
                  <a:pt x="4510812" y="1300113"/>
                  <a:pt x="4510812" y="1322041"/>
                </a:cubicBezTo>
                <a:cubicBezTo>
                  <a:pt x="4507157" y="1343969"/>
                  <a:pt x="4481574" y="1362243"/>
                  <a:pt x="4448681" y="1362243"/>
                </a:cubicBezTo>
                <a:cubicBezTo>
                  <a:pt x="4415789" y="1362243"/>
                  <a:pt x="4390205" y="1343969"/>
                  <a:pt x="4393860" y="1322041"/>
                </a:cubicBezTo>
                <a:cubicBezTo>
                  <a:pt x="4397515" y="1300113"/>
                  <a:pt x="4423098" y="1281839"/>
                  <a:pt x="4455991" y="1281839"/>
                </a:cubicBezTo>
                <a:close/>
                <a:moveTo>
                  <a:pt x="2316640" y="1281839"/>
                </a:moveTo>
                <a:cubicBezTo>
                  <a:pt x="2349498" y="1281839"/>
                  <a:pt x="2367752" y="1300113"/>
                  <a:pt x="2360450" y="1322041"/>
                </a:cubicBezTo>
                <a:cubicBezTo>
                  <a:pt x="2353149" y="1343969"/>
                  <a:pt x="2320291" y="1362243"/>
                  <a:pt x="2287434" y="1362243"/>
                </a:cubicBezTo>
                <a:cubicBezTo>
                  <a:pt x="2254576" y="1362243"/>
                  <a:pt x="2236323" y="1343969"/>
                  <a:pt x="2243624" y="1322041"/>
                </a:cubicBezTo>
                <a:cubicBezTo>
                  <a:pt x="2250926" y="1300113"/>
                  <a:pt x="2287434" y="1281839"/>
                  <a:pt x="2316640" y="1281839"/>
                </a:cubicBezTo>
                <a:close/>
                <a:moveTo>
                  <a:pt x="1745912" y="1281839"/>
                </a:moveTo>
                <a:cubicBezTo>
                  <a:pt x="1778872" y="1281839"/>
                  <a:pt x="1797181" y="1300113"/>
                  <a:pt x="1786197" y="1322041"/>
                </a:cubicBezTo>
                <a:cubicBezTo>
                  <a:pt x="1778872" y="1343969"/>
                  <a:pt x="1742249" y="1362243"/>
                  <a:pt x="1709289" y="1362243"/>
                </a:cubicBezTo>
                <a:cubicBezTo>
                  <a:pt x="1676330" y="1362243"/>
                  <a:pt x="1658019" y="1343969"/>
                  <a:pt x="1669006" y="1322041"/>
                </a:cubicBezTo>
                <a:cubicBezTo>
                  <a:pt x="1679993" y="1300113"/>
                  <a:pt x="1716614" y="1281839"/>
                  <a:pt x="1745912" y="1281839"/>
                </a:cubicBezTo>
                <a:close/>
                <a:moveTo>
                  <a:pt x="1464036" y="1281839"/>
                </a:moveTo>
                <a:cubicBezTo>
                  <a:pt x="1493007" y="1281839"/>
                  <a:pt x="1511114" y="1300113"/>
                  <a:pt x="1500248" y="1322041"/>
                </a:cubicBezTo>
                <a:cubicBezTo>
                  <a:pt x="1489385" y="1343969"/>
                  <a:pt x="1453170" y="1362243"/>
                  <a:pt x="1420577" y="1362243"/>
                </a:cubicBezTo>
                <a:cubicBezTo>
                  <a:pt x="1387987" y="1362243"/>
                  <a:pt x="1373501" y="1343969"/>
                  <a:pt x="1384365" y="1322041"/>
                </a:cubicBezTo>
                <a:cubicBezTo>
                  <a:pt x="1395230" y="1300113"/>
                  <a:pt x="1431441" y="1281839"/>
                  <a:pt x="1464036" y="1281839"/>
                </a:cubicBezTo>
                <a:close/>
                <a:moveTo>
                  <a:pt x="1650601" y="1185974"/>
                </a:moveTo>
                <a:cubicBezTo>
                  <a:pt x="1683193" y="1185974"/>
                  <a:pt x="1701302" y="1204248"/>
                  <a:pt x="1690437" y="1226176"/>
                </a:cubicBezTo>
                <a:cubicBezTo>
                  <a:pt x="1679572" y="1248104"/>
                  <a:pt x="1646979" y="1266378"/>
                  <a:pt x="1614385" y="1266378"/>
                </a:cubicBezTo>
                <a:cubicBezTo>
                  <a:pt x="1581792" y="1266378"/>
                  <a:pt x="1563687" y="1248104"/>
                  <a:pt x="1574552" y="1226176"/>
                </a:cubicBezTo>
                <a:cubicBezTo>
                  <a:pt x="1585414" y="1204248"/>
                  <a:pt x="1621628" y="1185974"/>
                  <a:pt x="1650601" y="1185974"/>
                </a:cubicBezTo>
                <a:close/>
                <a:moveTo>
                  <a:pt x="8401039" y="1185970"/>
                </a:moveTo>
                <a:cubicBezTo>
                  <a:pt x="8434137" y="1185970"/>
                  <a:pt x="8467235" y="1204244"/>
                  <a:pt x="8478267" y="1226172"/>
                </a:cubicBezTo>
                <a:cubicBezTo>
                  <a:pt x="8489300" y="1248100"/>
                  <a:pt x="8470912" y="1266374"/>
                  <a:pt x="8437814" y="1266374"/>
                </a:cubicBezTo>
                <a:cubicBezTo>
                  <a:pt x="8404717" y="1266374"/>
                  <a:pt x="8371619" y="1248100"/>
                  <a:pt x="8360586" y="1226172"/>
                </a:cubicBezTo>
                <a:cubicBezTo>
                  <a:pt x="8353231" y="1204244"/>
                  <a:pt x="8371619" y="1185970"/>
                  <a:pt x="8401039" y="1185970"/>
                </a:cubicBezTo>
                <a:close/>
                <a:moveTo>
                  <a:pt x="8262462" y="1185970"/>
                </a:moveTo>
                <a:cubicBezTo>
                  <a:pt x="8295559" y="1185970"/>
                  <a:pt x="8328657" y="1204244"/>
                  <a:pt x="8336012" y="1226172"/>
                </a:cubicBezTo>
                <a:cubicBezTo>
                  <a:pt x="8347045" y="1248100"/>
                  <a:pt x="8328657" y="1266374"/>
                  <a:pt x="8295559" y="1266374"/>
                </a:cubicBezTo>
                <a:cubicBezTo>
                  <a:pt x="8262462" y="1266374"/>
                  <a:pt x="8229364" y="1248100"/>
                  <a:pt x="8222009" y="1226172"/>
                </a:cubicBezTo>
                <a:cubicBezTo>
                  <a:pt x="8210976" y="1204244"/>
                  <a:pt x="8229364" y="1185970"/>
                  <a:pt x="8262462" y="1185970"/>
                </a:cubicBezTo>
                <a:close/>
                <a:moveTo>
                  <a:pt x="8119276" y="1185970"/>
                </a:moveTo>
                <a:cubicBezTo>
                  <a:pt x="8152134" y="1185970"/>
                  <a:pt x="8184992" y="1204244"/>
                  <a:pt x="8195944" y="1226172"/>
                </a:cubicBezTo>
                <a:cubicBezTo>
                  <a:pt x="8203246" y="1248100"/>
                  <a:pt x="8184992" y="1266374"/>
                  <a:pt x="8152134" y="1266374"/>
                </a:cubicBezTo>
                <a:cubicBezTo>
                  <a:pt x="8119276" y="1266374"/>
                  <a:pt x="8086418" y="1248100"/>
                  <a:pt x="8079117" y="1226172"/>
                </a:cubicBezTo>
                <a:cubicBezTo>
                  <a:pt x="8071815" y="1204244"/>
                  <a:pt x="8090069" y="1185970"/>
                  <a:pt x="8119276" y="1185970"/>
                </a:cubicBezTo>
                <a:close/>
                <a:moveTo>
                  <a:pt x="7980670" y="1185970"/>
                </a:moveTo>
                <a:cubicBezTo>
                  <a:pt x="8013528" y="1185970"/>
                  <a:pt x="8046386" y="1204244"/>
                  <a:pt x="8053687" y="1226172"/>
                </a:cubicBezTo>
                <a:cubicBezTo>
                  <a:pt x="8060989" y="1248100"/>
                  <a:pt x="8042735" y="1266374"/>
                  <a:pt x="8009877" y="1266374"/>
                </a:cubicBezTo>
                <a:cubicBezTo>
                  <a:pt x="7980670" y="1266374"/>
                  <a:pt x="7947812" y="1248100"/>
                  <a:pt x="7936860" y="1226172"/>
                </a:cubicBezTo>
                <a:cubicBezTo>
                  <a:pt x="7929558" y="1204244"/>
                  <a:pt x="7947812" y="1185970"/>
                  <a:pt x="7980670" y="1185970"/>
                </a:cubicBezTo>
                <a:close/>
                <a:moveTo>
                  <a:pt x="7841732" y="1185970"/>
                </a:moveTo>
                <a:cubicBezTo>
                  <a:pt x="7871066" y="1185970"/>
                  <a:pt x="7904068" y="1204244"/>
                  <a:pt x="7911401" y="1226172"/>
                </a:cubicBezTo>
                <a:cubicBezTo>
                  <a:pt x="7918735" y="1248100"/>
                  <a:pt x="7900401" y="1266374"/>
                  <a:pt x="7867399" y="1266374"/>
                </a:cubicBezTo>
                <a:cubicBezTo>
                  <a:pt x="7838065" y="1266374"/>
                  <a:pt x="7805063" y="1248100"/>
                  <a:pt x="7797730" y="1226172"/>
                </a:cubicBezTo>
                <a:cubicBezTo>
                  <a:pt x="7790396" y="1204244"/>
                  <a:pt x="7808730" y="1185970"/>
                  <a:pt x="7841732" y="1185970"/>
                </a:cubicBezTo>
                <a:close/>
                <a:moveTo>
                  <a:pt x="7699254" y="1185970"/>
                </a:moveTo>
                <a:cubicBezTo>
                  <a:pt x="7732112" y="1185970"/>
                  <a:pt x="7761319" y="1204244"/>
                  <a:pt x="7772271" y="1226172"/>
                </a:cubicBezTo>
                <a:cubicBezTo>
                  <a:pt x="7779573" y="1248100"/>
                  <a:pt x="7757668" y="1266374"/>
                  <a:pt x="7728461" y="1266374"/>
                </a:cubicBezTo>
                <a:cubicBezTo>
                  <a:pt x="7695603" y="1266374"/>
                  <a:pt x="7662746" y="1248100"/>
                  <a:pt x="7655444" y="1226172"/>
                </a:cubicBezTo>
                <a:cubicBezTo>
                  <a:pt x="7648142" y="1204244"/>
                  <a:pt x="7666397" y="1185970"/>
                  <a:pt x="7699254" y="1185970"/>
                </a:cubicBezTo>
                <a:close/>
                <a:moveTo>
                  <a:pt x="7560651" y="1185970"/>
                </a:moveTo>
                <a:cubicBezTo>
                  <a:pt x="7589858" y="1185970"/>
                  <a:pt x="7622716" y="1204244"/>
                  <a:pt x="7630018" y="1226172"/>
                </a:cubicBezTo>
                <a:cubicBezTo>
                  <a:pt x="7637319" y="1248100"/>
                  <a:pt x="7615414" y="1266374"/>
                  <a:pt x="7586207" y="1266374"/>
                </a:cubicBezTo>
                <a:cubicBezTo>
                  <a:pt x="7553349" y="1266374"/>
                  <a:pt x="7520492" y="1248100"/>
                  <a:pt x="7513190" y="1226172"/>
                </a:cubicBezTo>
                <a:cubicBezTo>
                  <a:pt x="7505888" y="1204244"/>
                  <a:pt x="7527793" y="1185970"/>
                  <a:pt x="7560651" y="1185970"/>
                </a:cubicBezTo>
                <a:close/>
                <a:moveTo>
                  <a:pt x="7418062" y="1185970"/>
                </a:moveTo>
                <a:cubicBezTo>
                  <a:pt x="7451063" y="1185970"/>
                  <a:pt x="7480398" y="1204244"/>
                  <a:pt x="7487732" y="1226172"/>
                </a:cubicBezTo>
                <a:cubicBezTo>
                  <a:pt x="7495065" y="1248100"/>
                  <a:pt x="7476731" y="1266374"/>
                  <a:pt x="7443730" y="1266374"/>
                </a:cubicBezTo>
                <a:cubicBezTo>
                  <a:pt x="7410728" y="1266374"/>
                  <a:pt x="7377727" y="1248100"/>
                  <a:pt x="7374060" y="1226172"/>
                </a:cubicBezTo>
                <a:cubicBezTo>
                  <a:pt x="7366726" y="1204244"/>
                  <a:pt x="7385060" y="1185970"/>
                  <a:pt x="7418062" y="1185970"/>
                </a:cubicBezTo>
                <a:close/>
                <a:moveTo>
                  <a:pt x="7278811" y="1185970"/>
                </a:moveTo>
                <a:cubicBezTo>
                  <a:pt x="7307792" y="1185970"/>
                  <a:pt x="7340395" y="1204244"/>
                  <a:pt x="7347641" y="1226172"/>
                </a:cubicBezTo>
                <a:cubicBezTo>
                  <a:pt x="7351263" y="1248100"/>
                  <a:pt x="7333150" y="1266374"/>
                  <a:pt x="7300546" y="1266374"/>
                </a:cubicBezTo>
                <a:cubicBezTo>
                  <a:pt x="7267943" y="1266374"/>
                  <a:pt x="7238962" y="1248100"/>
                  <a:pt x="7231717" y="1226172"/>
                </a:cubicBezTo>
                <a:cubicBezTo>
                  <a:pt x="7224471" y="1204244"/>
                  <a:pt x="7246207" y="1185970"/>
                  <a:pt x="7278811" y="1185970"/>
                </a:cubicBezTo>
                <a:close/>
                <a:moveTo>
                  <a:pt x="7136027" y="1185970"/>
                </a:moveTo>
                <a:cubicBezTo>
                  <a:pt x="7168631" y="1185970"/>
                  <a:pt x="7197612" y="1204244"/>
                  <a:pt x="7204857" y="1226172"/>
                </a:cubicBezTo>
                <a:cubicBezTo>
                  <a:pt x="7212102" y="1248100"/>
                  <a:pt x="7190366" y="1266374"/>
                  <a:pt x="7157763" y="1266374"/>
                </a:cubicBezTo>
                <a:cubicBezTo>
                  <a:pt x="7125159" y="1266374"/>
                  <a:pt x="7096178" y="1248100"/>
                  <a:pt x="7088933" y="1226172"/>
                </a:cubicBezTo>
                <a:cubicBezTo>
                  <a:pt x="7085310" y="1204244"/>
                  <a:pt x="7107046" y="1185970"/>
                  <a:pt x="7136027" y="1185970"/>
                </a:cubicBezTo>
                <a:close/>
                <a:moveTo>
                  <a:pt x="6996512" y="1185970"/>
                </a:moveTo>
                <a:cubicBezTo>
                  <a:pt x="7025846" y="1185970"/>
                  <a:pt x="7058848" y="1204244"/>
                  <a:pt x="7062515" y="1226172"/>
                </a:cubicBezTo>
                <a:cubicBezTo>
                  <a:pt x="7069848" y="1248100"/>
                  <a:pt x="7047847" y="1266374"/>
                  <a:pt x="7014846" y="1266374"/>
                </a:cubicBezTo>
                <a:cubicBezTo>
                  <a:pt x="6981844" y="1266374"/>
                  <a:pt x="6952510" y="1248100"/>
                  <a:pt x="6948843" y="1226172"/>
                </a:cubicBezTo>
                <a:cubicBezTo>
                  <a:pt x="6941509" y="1204244"/>
                  <a:pt x="6963510" y="1185970"/>
                  <a:pt x="6996512" y="1185970"/>
                </a:cubicBezTo>
                <a:close/>
                <a:moveTo>
                  <a:pt x="6854828" y="1185970"/>
                </a:moveTo>
                <a:cubicBezTo>
                  <a:pt x="6887572" y="1185970"/>
                  <a:pt x="6916678" y="1204244"/>
                  <a:pt x="6923954" y="1226172"/>
                </a:cubicBezTo>
                <a:cubicBezTo>
                  <a:pt x="6927592" y="1248100"/>
                  <a:pt x="6905763" y="1266374"/>
                  <a:pt x="6873019" y="1266374"/>
                </a:cubicBezTo>
                <a:cubicBezTo>
                  <a:pt x="6843913" y="1266374"/>
                  <a:pt x="6811169" y="1248100"/>
                  <a:pt x="6807530" y="1226172"/>
                </a:cubicBezTo>
                <a:cubicBezTo>
                  <a:pt x="6803892" y="1204244"/>
                  <a:pt x="6825722" y="1185970"/>
                  <a:pt x="6854828" y="1185970"/>
                </a:cubicBezTo>
                <a:close/>
                <a:moveTo>
                  <a:pt x="6715349" y="1185970"/>
                </a:moveTo>
                <a:cubicBezTo>
                  <a:pt x="6748502" y="1185970"/>
                  <a:pt x="6777972" y="1204244"/>
                  <a:pt x="6781656" y="1226172"/>
                </a:cubicBezTo>
                <a:cubicBezTo>
                  <a:pt x="6785339" y="1248100"/>
                  <a:pt x="6763237" y="1266374"/>
                  <a:pt x="6730084" y="1266374"/>
                </a:cubicBezTo>
                <a:cubicBezTo>
                  <a:pt x="6700614" y="1266374"/>
                  <a:pt x="6671144" y="1248100"/>
                  <a:pt x="6663777" y="1226172"/>
                </a:cubicBezTo>
                <a:cubicBezTo>
                  <a:pt x="6660093" y="1204244"/>
                  <a:pt x="6682195" y="1185970"/>
                  <a:pt x="6715349" y="1185970"/>
                </a:cubicBezTo>
                <a:close/>
                <a:moveTo>
                  <a:pt x="6572098" y="1185970"/>
                </a:moveTo>
                <a:cubicBezTo>
                  <a:pt x="6604991" y="1185970"/>
                  <a:pt x="6634229" y="1204244"/>
                  <a:pt x="6637883" y="1226172"/>
                </a:cubicBezTo>
                <a:cubicBezTo>
                  <a:pt x="6641538" y="1248100"/>
                  <a:pt x="6619610" y="1266374"/>
                  <a:pt x="6590372" y="1266374"/>
                </a:cubicBezTo>
                <a:cubicBezTo>
                  <a:pt x="6557479" y="1266374"/>
                  <a:pt x="6528241" y="1248100"/>
                  <a:pt x="6524586" y="1226172"/>
                </a:cubicBezTo>
                <a:cubicBezTo>
                  <a:pt x="6520931" y="1204244"/>
                  <a:pt x="6542860" y="1185970"/>
                  <a:pt x="6572098" y="1185970"/>
                </a:cubicBezTo>
                <a:close/>
                <a:moveTo>
                  <a:pt x="6433933" y="1185970"/>
                </a:moveTo>
                <a:cubicBezTo>
                  <a:pt x="6467086" y="1185970"/>
                  <a:pt x="6492872" y="1204244"/>
                  <a:pt x="6500240" y="1226172"/>
                </a:cubicBezTo>
                <a:cubicBezTo>
                  <a:pt x="6503923" y="1248100"/>
                  <a:pt x="6478137" y="1266374"/>
                  <a:pt x="6448668" y="1266374"/>
                </a:cubicBezTo>
                <a:cubicBezTo>
                  <a:pt x="6415514" y="1266374"/>
                  <a:pt x="6386045" y="1248100"/>
                  <a:pt x="6382361" y="1226172"/>
                </a:cubicBezTo>
                <a:cubicBezTo>
                  <a:pt x="6378677" y="1204244"/>
                  <a:pt x="6400779" y="1185970"/>
                  <a:pt x="6433933" y="1185970"/>
                </a:cubicBezTo>
                <a:close/>
                <a:moveTo>
                  <a:pt x="6290996" y="1185970"/>
                </a:moveTo>
                <a:cubicBezTo>
                  <a:pt x="6323740" y="1185970"/>
                  <a:pt x="6352846" y="1204244"/>
                  <a:pt x="6356484" y="1226172"/>
                </a:cubicBezTo>
                <a:cubicBezTo>
                  <a:pt x="6360122" y="1248100"/>
                  <a:pt x="6338293" y="1266374"/>
                  <a:pt x="6305549" y="1266374"/>
                </a:cubicBezTo>
                <a:cubicBezTo>
                  <a:pt x="6272805" y="1266374"/>
                  <a:pt x="6243699" y="1248100"/>
                  <a:pt x="6240060" y="1226172"/>
                </a:cubicBezTo>
                <a:cubicBezTo>
                  <a:pt x="6236422" y="1204244"/>
                  <a:pt x="6261890" y="1185970"/>
                  <a:pt x="6290996" y="1185970"/>
                </a:cubicBezTo>
                <a:close/>
                <a:moveTo>
                  <a:pt x="6152081" y="1185970"/>
                </a:moveTo>
                <a:cubicBezTo>
                  <a:pt x="6184973" y="1185970"/>
                  <a:pt x="6210557" y="1204244"/>
                  <a:pt x="6214211" y="1226172"/>
                </a:cubicBezTo>
                <a:cubicBezTo>
                  <a:pt x="6217866" y="1248100"/>
                  <a:pt x="6195938" y="1266374"/>
                  <a:pt x="6163045" y="1266374"/>
                </a:cubicBezTo>
                <a:cubicBezTo>
                  <a:pt x="6130152" y="1266374"/>
                  <a:pt x="6100914" y="1248100"/>
                  <a:pt x="6100914" y="1226172"/>
                </a:cubicBezTo>
                <a:cubicBezTo>
                  <a:pt x="6097259" y="1204244"/>
                  <a:pt x="6119188" y="1185970"/>
                  <a:pt x="6152081" y="1185970"/>
                </a:cubicBezTo>
                <a:close/>
                <a:moveTo>
                  <a:pt x="6013481" y="1185970"/>
                </a:moveTo>
                <a:cubicBezTo>
                  <a:pt x="6042719" y="1185970"/>
                  <a:pt x="6071957" y="1204244"/>
                  <a:pt x="6075612" y="1226172"/>
                </a:cubicBezTo>
                <a:cubicBezTo>
                  <a:pt x="6075612" y="1248100"/>
                  <a:pt x="6053684" y="1266374"/>
                  <a:pt x="6020791" y="1266374"/>
                </a:cubicBezTo>
                <a:cubicBezTo>
                  <a:pt x="5987898" y="1266374"/>
                  <a:pt x="5962315" y="1248100"/>
                  <a:pt x="5958660" y="1226172"/>
                </a:cubicBezTo>
                <a:cubicBezTo>
                  <a:pt x="5955005" y="1204244"/>
                  <a:pt x="5980589" y="1185970"/>
                  <a:pt x="6013481" y="1185970"/>
                </a:cubicBezTo>
                <a:close/>
                <a:moveTo>
                  <a:pt x="5870665" y="1185970"/>
                </a:moveTo>
                <a:cubicBezTo>
                  <a:pt x="5903557" y="1185970"/>
                  <a:pt x="5929141" y="1204244"/>
                  <a:pt x="5932795" y="1226172"/>
                </a:cubicBezTo>
                <a:cubicBezTo>
                  <a:pt x="5936450" y="1248100"/>
                  <a:pt x="5910867" y="1266374"/>
                  <a:pt x="5877974" y="1266374"/>
                </a:cubicBezTo>
                <a:cubicBezTo>
                  <a:pt x="5845081" y="1266374"/>
                  <a:pt x="5819498" y="1248100"/>
                  <a:pt x="5815843" y="1226172"/>
                </a:cubicBezTo>
                <a:cubicBezTo>
                  <a:pt x="5815843" y="1204244"/>
                  <a:pt x="5837772" y="1185970"/>
                  <a:pt x="5870665" y="1185970"/>
                </a:cubicBezTo>
                <a:close/>
                <a:moveTo>
                  <a:pt x="5732065" y="1185970"/>
                </a:moveTo>
                <a:cubicBezTo>
                  <a:pt x="5761303" y="1185970"/>
                  <a:pt x="5790541" y="1204244"/>
                  <a:pt x="5790541" y="1226172"/>
                </a:cubicBezTo>
                <a:cubicBezTo>
                  <a:pt x="5794196" y="1248100"/>
                  <a:pt x="5768613" y="1266374"/>
                  <a:pt x="5735720" y="1266374"/>
                </a:cubicBezTo>
                <a:cubicBezTo>
                  <a:pt x="5706482" y="1266374"/>
                  <a:pt x="5677244" y="1248100"/>
                  <a:pt x="5677244" y="1226172"/>
                </a:cubicBezTo>
                <a:cubicBezTo>
                  <a:pt x="5673589" y="1204244"/>
                  <a:pt x="5699173" y="1185970"/>
                  <a:pt x="5732065" y="1185970"/>
                </a:cubicBezTo>
                <a:close/>
                <a:moveTo>
                  <a:pt x="5589512" y="1185970"/>
                </a:moveTo>
                <a:cubicBezTo>
                  <a:pt x="5622563" y="1185970"/>
                  <a:pt x="5648270" y="1204244"/>
                  <a:pt x="5651942" y="1226172"/>
                </a:cubicBezTo>
                <a:cubicBezTo>
                  <a:pt x="5651942" y="1248100"/>
                  <a:pt x="5626236" y="1266374"/>
                  <a:pt x="5593185" y="1266374"/>
                </a:cubicBezTo>
                <a:cubicBezTo>
                  <a:pt x="5563806" y="1266374"/>
                  <a:pt x="5534427" y="1248100"/>
                  <a:pt x="5534427" y="1226172"/>
                </a:cubicBezTo>
                <a:cubicBezTo>
                  <a:pt x="5534427" y="1204244"/>
                  <a:pt x="5560134" y="1185970"/>
                  <a:pt x="5589512" y="1185970"/>
                </a:cubicBezTo>
                <a:close/>
                <a:moveTo>
                  <a:pt x="5450156" y="1185970"/>
                </a:moveTo>
                <a:cubicBezTo>
                  <a:pt x="5479148" y="1185970"/>
                  <a:pt x="5508140" y="1204244"/>
                  <a:pt x="5508140" y="1226172"/>
                </a:cubicBezTo>
                <a:cubicBezTo>
                  <a:pt x="5508140" y="1248100"/>
                  <a:pt x="5482772" y="1266374"/>
                  <a:pt x="5453780" y="1266374"/>
                </a:cubicBezTo>
                <a:cubicBezTo>
                  <a:pt x="5421164" y="1266374"/>
                  <a:pt x="5395796" y="1248100"/>
                  <a:pt x="5392172" y="1226172"/>
                </a:cubicBezTo>
                <a:cubicBezTo>
                  <a:pt x="5392172" y="1204244"/>
                  <a:pt x="5417540" y="1185970"/>
                  <a:pt x="5450156" y="1185970"/>
                </a:cubicBezTo>
                <a:close/>
                <a:moveTo>
                  <a:pt x="5307629" y="1185970"/>
                </a:moveTo>
                <a:cubicBezTo>
                  <a:pt x="5340400" y="1185970"/>
                  <a:pt x="5365888" y="1204244"/>
                  <a:pt x="5365888" y="1226172"/>
                </a:cubicBezTo>
                <a:cubicBezTo>
                  <a:pt x="5365888" y="1248100"/>
                  <a:pt x="5340400" y="1266374"/>
                  <a:pt x="5311270" y="1266374"/>
                </a:cubicBezTo>
                <a:cubicBezTo>
                  <a:pt x="5278500" y="1266374"/>
                  <a:pt x="5253011" y="1248100"/>
                  <a:pt x="5253011" y="1226172"/>
                </a:cubicBezTo>
                <a:cubicBezTo>
                  <a:pt x="5253011" y="1204244"/>
                  <a:pt x="5278500" y="1185970"/>
                  <a:pt x="5307629" y="1185970"/>
                </a:cubicBezTo>
                <a:close/>
                <a:moveTo>
                  <a:pt x="5168739" y="1185970"/>
                </a:moveTo>
                <a:cubicBezTo>
                  <a:pt x="5197731" y="1185970"/>
                  <a:pt x="5226723" y="1204244"/>
                  <a:pt x="5226723" y="1226172"/>
                </a:cubicBezTo>
                <a:cubicBezTo>
                  <a:pt x="5226723" y="1248100"/>
                  <a:pt x="5201355" y="1266374"/>
                  <a:pt x="5168739" y="1266374"/>
                </a:cubicBezTo>
                <a:cubicBezTo>
                  <a:pt x="5136123" y="1266374"/>
                  <a:pt x="5110755" y="1248100"/>
                  <a:pt x="5110755" y="1226172"/>
                </a:cubicBezTo>
                <a:cubicBezTo>
                  <a:pt x="5110755" y="1204244"/>
                  <a:pt x="5136123" y="1185970"/>
                  <a:pt x="5168739" y="1185970"/>
                </a:cubicBezTo>
                <a:close/>
                <a:moveTo>
                  <a:pt x="5025714" y="1185970"/>
                </a:moveTo>
                <a:cubicBezTo>
                  <a:pt x="5058765" y="1185970"/>
                  <a:pt x="5084471" y="1204244"/>
                  <a:pt x="5084471" y="1226172"/>
                </a:cubicBezTo>
                <a:cubicBezTo>
                  <a:pt x="5084471" y="1248100"/>
                  <a:pt x="5058765" y="1266374"/>
                  <a:pt x="5025714" y="1266374"/>
                </a:cubicBezTo>
                <a:cubicBezTo>
                  <a:pt x="4992663" y="1266374"/>
                  <a:pt x="4966956" y="1248100"/>
                  <a:pt x="4966956" y="1226172"/>
                </a:cubicBezTo>
                <a:cubicBezTo>
                  <a:pt x="4970629" y="1204244"/>
                  <a:pt x="4996335" y="1185970"/>
                  <a:pt x="5025714" y="1185970"/>
                </a:cubicBezTo>
                <a:close/>
                <a:moveTo>
                  <a:pt x="4887131" y="1185970"/>
                </a:moveTo>
                <a:cubicBezTo>
                  <a:pt x="4920182" y="1185970"/>
                  <a:pt x="4942216" y="1204244"/>
                  <a:pt x="4942216" y="1226172"/>
                </a:cubicBezTo>
                <a:cubicBezTo>
                  <a:pt x="4942216" y="1248100"/>
                  <a:pt x="4916510" y="1266374"/>
                  <a:pt x="4883459" y="1266374"/>
                </a:cubicBezTo>
                <a:cubicBezTo>
                  <a:pt x="4850408" y="1266374"/>
                  <a:pt x="4824701" y="1248100"/>
                  <a:pt x="4828374" y="1226172"/>
                </a:cubicBezTo>
                <a:cubicBezTo>
                  <a:pt x="4828374" y="1204244"/>
                  <a:pt x="4854080" y="1185970"/>
                  <a:pt x="4887131" y="1185970"/>
                </a:cubicBezTo>
                <a:close/>
                <a:moveTo>
                  <a:pt x="4744297" y="1185970"/>
                </a:moveTo>
                <a:cubicBezTo>
                  <a:pt x="4777348" y="1185970"/>
                  <a:pt x="4803054" y="1204244"/>
                  <a:pt x="4803054" y="1226172"/>
                </a:cubicBezTo>
                <a:cubicBezTo>
                  <a:pt x="4799382" y="1248100"/>
                  <a:pt x="4773675" y="1266374"/>
                  <a:pt x="4740624" y="1266374"/>
                </a:cubicBezTo>
                <a:cubicBezTo>
                  <a:pt x="4707573" y="1266374"/>
                  <a:pt x="4685539" y="1248100"/>
                  <a:pt x="4685539" y="1226172"/>
                </a:cubicBezTo>
                <a:cubicBezTo>
                  <a:pt x="4685539" y="1204244"/>
                  <a:pt x="4714918" y="1185970"/>
                  <a:pt x="4744297" y="1185970"/>
                </a:cubicBezTo>
                <a:close/>
                <a:moveTo>
                  <a:pt x="4605715" y="1185970"/>
                </a:moveTo>
                <a:cubicBezTo>
                  <a:pt x="4638766" y="1185970"/>
                  <a:pt x="4660800" y="1204244"/>
                  <a:pt x="4660800" y="1226172"/>
                </a:cubicBezTo>
                <a:cubicBezTo>
                  <a:pt x="4657128" y="1248100"/>
                  <a:pt x="4631421" y="1266374"/>
                  <a:pt x="4598370" y="1266374"/>
                </a:cubicBezTo>
                <a:cubicBezTo>
                  <a:pt x="4565319" y="1266374"/>
                  <a:pt x="4543285" y="1248100"/>
                  <a:pt x="4543285" y="1226172"/>
                </a:cubicBezTo>
                <a:cubicBezTo>
                  <a:pt x="4546958" y="1204244"/>
                  <a:pt x="4572664" y="1185970"/>
                  <a:pt x="4605715" y="1185970"/>
                </a:cubicBezTo>
                <a:close/>
                <a:moveTo>
                  <a:pt x="2356468" y="1185970"/>
                </a:moveTo>
                <a:cubicBezTo>
                  <a:pt x="2385888" y="1185970"/>
                  <a:pt x="2407954" y="1204244"/>
                  <a:pt x="2396921" y="1226172"/>
                </a:cubicBezTo>
                <a:cubicBezTo>
                  <a:pt x="2389567" y="1248100"/>
                  <a:pt x="2356468" y="1266374"/>
                  <a:pt x="2323371" y="1266374"/>
                </a:cubicBezTo>
                <a:cubicBezTo>
                  <a:pt x="2290274" y="1266374"/>
                  <a:pt x="2271885" y="1248100"/>
                  <a:pt x="2282919" y="1226172"/>
                </a:cubicBezTo>
                <a:cubicBezTo>
                  <a:pt x="2290274" y="1204244"/>
                  <a:pt x="2323371" y="1185970"/>
                  <a:pt x="2356468" y="1185970"/>
                </a:cubicBezTo>
                <a:close/>
                <a:moveTo>
                  <a:pt x="2214587" y="1185970"/>
                </a:moveTo>
                <a:cubicBezTo>
                  <a:pt x="2247446" y="1185970"/>
                  <a:pt x="2265702" y="1204244"/>
                  <a:pt x="2258399" y="1226172"/>
                </a:cubicBezTo>
                <a:cubicBezTo>
                  <a:pt x="2247446" y="1248100"/>
                  <a:pt x="2214587" y="1266374"/>
                  <a:pt x="2181731" y="1266374"/>
                </a:cubicBezTo>
                <a:cubicBezTo>
                  <a:pt x="2152524" y="1266374"/>
                  <a:pt x="2134267" y="1248100"/>
                  <a:pt x="2141570" y="1226172"/>
                </a:cubicBezTo>
                <a:cubicBezTo>
                  <a:pt x="2148872" y="1204244"/>
                  <a:pt x="2185380" y="1185970"/>
                  <a:pt x="2214587" y="1185970"/>
                </a:cubicBezTo>
                <a:close/>
                <a:moveTo>
                  <a:pt x="2074436" y="1185970"/>
                </a:moveTo>
                <a:cubicBezTo>
                  <a:pt x="2103645" y="1185970"/>
                  <a:pt x="2121895" y="1204244"/>
                  <a:pt x="2114595" y="1226172"/>
                </a:cubicBezTo>
                <a:cubicBezTo>
                  <a:pt x="2103645" y="1248100"/>
                  <a:pt x="2070786" y="1266374"/>
                  <a:pt x="2037926" y="1266374"/>
                </a:cubicBezTo>
                <a:cubicBezTo>
                  <a:pt x="2008720" y="1266374"/>
                  <a:pt x="1990465" y="1248100"/>
                  <a:pt x="1997766" y="1226172"/>
                </a:cubicBezTo>
                <a:cubicBezTo>
                  <a:pt x="2008720" y="1204244"/>
                  <a:pt x="2041577" y="1185970"/>
                  <a:pt x="2074436" y="1185970"/>
                </a:cubicBezTo>
                <a:close/>
                <a:moveTo>
                  <a:pt x="1932794" y="1185970"/>
                </a:moveTo>
                <a:cubicBezTo>
                  <a:pt x="1965892" y="1185970"/>
                  <a:pt x="1984280" y="1204244"/>
                  <a:pt x="1973247" y="1226172"/>
                </a:cubicBezTo>
                <a:cubicBezTo>
                  <a:pt x="1965892" y="1248100"/>
                  <a:pt x="1929117" y="1266374"/>
                  <a:pt x="1899695" y="1266374"/>
                </a:cubicBezTo>
                <a:cubicBezTo>
                  <a:pt x="1866598" y="1266374"/>
                  <a:pt x="1848209" y="1248100"/>
                  <a:pt x="1859241" y="1226172"/>
                </a:cubicBezTo>
                <a:cubicBezTo>
                  <a:pt x="1866598" y="1204244"/>
                  <a:pt x="1903372" y="1185970"/>
                  <a:pt x="1932794" y="1185970"/>
                </a:cubicBezTo>
                <a:close/>
                <a:moveTo>
                  <a:pt x="1793214" y="1185970"/>
                </a:moveTo>
                <a:cubicBezTo>
                  <a:pt x="1822297" y="1185970"/>
                  <a:pt x="1840478" y="1204244"/>
                  <a:pt x="1833206" y="1226172"/>
                </a:cubicBezTo>
                <a:cubicBezTo>
                  <a:pt x="1822297" y="1248100"/>
                  <a:pt x="1785940" y="1266374"/>
                  <a:pt x="1756854" y="1266374"/>
                </a:cubicBezTo>
                <a:cubicBezTo>
                  <a:pt x="1724132" y="1266374"/>
                  <a:pt x="1705953" y="1248100"/>
                  <a:pt x="1716860" y="1226172"/>
                </a:cubicBezTo>
                <a:cubicBezTo>
                  <a:pt x="1727766" y="1204244"/>
                  <a:pt x="1760488" y="1185970"/>
                  <a:pt x="1793214" y="1185970"/>
                </a:cubicBezTo>
                <a:close/>
                <a:moveTo>
                  <a:pt x="1511782" y="1185970"/>
                </a:moveTo>
                <a:cubicBezTo>
                  <a:pt x="1544506" y="1185970"/>
                  <a:pt x="1559050" y="1204244"/>
                  <a:pt x="1548141" y="1226172"/>
                </a:cubicBezTo>
                <a:cubicBezTo>
                  <a:pt x="1537234" y="1248100"/>
                  <a:pt x="1504512" y="1266374"/>
                  <a:pt x="1471788" y="1266374"/>
                </a:cubicBezTo>
                <a:cubicBezTo>
                  <a:pt x="1439067" y="1266374"/>
                  <a:pt x="1424522" y="1248100"/>
                  <a:pt x="1435431" y="1226172"/>
                </a:cubicBezTo>
                <a:cubicBezTo>
                  <a:pt x="1446339" y="1204244"/>
                  <a:pt x="1479062" y="1185970"/>
                  <a:pt x="1511782" y="1185970"/>
                </a:cubicBezTo>
                <a:close/>
                <a:moveTo>
                  <a:pt x="1369190" y="1185970"/>
                </a:moveTo>
                <a:cubicBezTo>
                  <a:pt x="1401783" y="1185970"/>
                  <a:pt x="1419887" y="1204244"/>
                  <a:pt x="1409026" y="1226172"/>
                </a:cubicBezTo>
                <a:cubicBezTo>
                  <a:pt x="1394540" y="1248100"/>
                  <a:pt x="1361947" y="1266374"/>
                  <a:pt x="1329353" y="1266374"/>
                </a:cubicBezTo>
                <a:cubicBezTo>
                  <a:pt x="1296760" y="1266374"/>
                  <a:pt x="1282274" y="1248100"/>
                  <a:pt x="1293138" y="1226172"/>
                </a:cubicBezTo>
                <a:cubicBezTo>
                  <a:pt x="1304003" y="1204244"/>
                  <a:pt x="1340218" y="1185970"/>
                  <a:pt x="1369190" y="1185970"/>
                </a:cubicBezTo>
                <a:close/>
                <a:moveTo>
                  <a:pt x="1698334" y="1094745"/>
                </a:moveTo>
                <a:cubicBezTo>
                  <a:pt x="1727755" y="1094745"/>
                  <a:pt x="1746142" y="1109280"/>
                  <a:pt x="1735109" y="1131082"/>
                </a:cubicBezTo>
                <a:cubicBezTo>
                  <a:pt x="1727755" y="1152884"/>
                  <a:pt x="1690978" y="1167419"/>
                  <a:pt x="1661558" y="1167419"/>
                </a:cubicBezTo>
                <a:cubicBezTo>
                  <a:pt x="1628459" y="1167419"/>
                  <a:pt x="1610073" y="1152884"/>
                  <a:pt x="1621107" y="1131082"/>
                </a:cubicBezTo>
                <a:cubicBezTo>
                  <a:pt x="1632137" y="1109280"/>
                  <a:pt x="1665235" y="1094745"/>
                  <a:pt x="1698334" y="1094745"/>
                </a:cubicBezTo>
                <a:close/>
                <a:moveTo>
                  <a:pt x="8638814" y="1094743"/>
                </a:moveTo>
                <a:cubicBezTo>
                  <a:pt x="8668021" y="1094743"/>
                  <a:pt x="8704530" y="1109278"/>
                  <a:pt x="8711831" y="1131080"/>
                </a:cubicBezTo>
                <a:cubicBezTo>
                  <a:pt x="8722784" y="1152882"/>
                  <a:pt x="8708181" y="1167417"/>
                  <a:pt x="8675323" y="1167417"/>
                </a:cubicBezTo>
                <a:cubicBezTo>
                  <a:pt x="8642465" y="1167417"/>
                  <a:pt x="8609607" y="1152882"/>
                  <a:pt x="8598655" y="1131080"/>
                </a:cubicBezTo>
                <a:cubicBezTo>
                  <a:pt x="8591353" y="1109278"/>
                  <a:pt x="8605956" y="1094743"/>
                  <a:pt x="8638814" y="1094743"/>
                </a:cubicBezTo>
                <a:close/>
                <a:moveTo>
                  <a:pt x="8360837" y="1094743"/>
                </a:moveTo>
                <a:cubicBezTo>
                  <a:pt x="8389923" y="1094743"/>
                  <a:pt x="8426281" y="1109278"/>
                  <a:pt x="8433553" y="1131080"/>
                </a:cubicBezTo>
                <a:cubicBezTo>
                  <a:pt x="8444460" y="1152882"/>
                  <a:pt x="8426281" y="1167417"/>
                  <a:pt x="8393559" y="1167417"/>
                </a:cubicBezTo>
                <a:cubicBezTo>
                  <a:pt x="8364473" y="1167417"/>
                  <a:pt x="8331751" y="1152882"/>
                  <a:pt x="8320843" y="1131080"/>
                </a:cubicBezTo>
                <a:cubicBezTo>
                  <a:pt x="8309936" y="1109278"/>
                  <a:pt x="8328115" y="1094743"/>
                  <a:pt x="8360837" y="1094743"/>
                </a:cubicBezTo>
                <a:close/>
                <a:moveTo>
                  <a:pt x="8221886" y="1094743"/>
                </a:moveTo>
                <a:cubicBezTo>
                  <a:pt x="8254744" y="1094743"/>
                  <a:pt x="8283951" y="1109278"/>
                  <a:pt x="8294903" y="1131080"/>
                </a:cubicBezTo>
                <a:cubicBezTo>
                  <a:pt x="8302205" y="1152882"/>
                  <a:pt x="8287602" y="1167417"/>
                  <a:pt x="8254744" y="1167417"/>
                </a:cubicBezTo>
                <a:cubicBezTo>
                  <a:pt x="8221886" y="1167417"/>
                  <a:pt x="8189028" y="1152882"/>
                  <a:pt x="8181727" y="1131080"/>
                </a:cubicBezTo>
                <a:cubicBezTo>
                  <a:pt x="8170774" y="1109278"/>
                  <a:pt x="8189028" y="1094743"/>
                  <a:pt x="8221886" y="1094743"/>
                </a:cubicBezTo>
                <a:close/>
                <a:moveTo>
                  <a:pt x="5029852" y="1094743"/>
                </a:moveTo>
                <a:cubicBezTo>
                  <a:pt x="5058982" y="1094743"/>
                  <a:pt x="5084470" y="1109278"/>
                  <a:pt x="5084470" y="1131080"/>
                </a:cubicBezTo>
                <a:cubicBezTo>
                  <a:pt x="5084470" y="1152882"/>
                  <a:pt x="5058982" y="1167417"/>
                  <a:pt x="5026211" y="1167417"/>
                </a:cubicBezTo>
                <a:cubicBezTo>
                  <a:pt x="4997082" y="1167417"/>
                  <a:pt x="4971593" y="1152882"/>
                  <a:pt x="4971593" y="1131080"/>
                </a:cubicBezTo>
                <a:cubicBezTo>
                  <a:pt x="4971593" y="1109278"/>
                  <a:pt x="4997082" y="1094743"/>
                  <a:pt x="5029852" y="1094743"/>
                </a:cubicBezTo>
                <a:close/>
                <a:moveTo>
                  <a:pt x="4890691" y="1094743"/>
                </a:moveTo>
                <a:cubicBezTo>
                  <a:pt x="4919821" y="1094743"/>
                  <a:pt x="4945309" y="1109278"/>
                  <a:pt x="4945309" y="1131080"/>
                </a:cubicBezTo>
                <a:cubicBezTo>
                  <a:pt x="4945309" y="1152882"/>
                  <a:pt x="4919821" y="1167417"/>
                  <a:pt x="4887050" y="1167417"/>
                </a:cubicBezTo>
                <a:cubicBezTo>
                  <a:pt x="4854279" y="1167417"/>
                  <a:pt x="4832432" y="1152882"/>
                  <a:pt x="4832432" y="1131080"/>
                </a:cubicBezTo>
                <a:cubicBezTo>
                  <a:pt x="4832432" y="1109278"/>
                  <a:pt x="4857921" y="1094743"/>
                  <a:pt x="4890691" y="1094743"/>
                </a:cubicBezTo>
                <a:close/>
                <a:moveTo>
                  <a:pt x="4751785" y="1094743"/>
                </a:moveTo>
                <a:cubicBezTo>
                  <a:pt x="4784401" y="1094743"/>
                  <a:pt x="4806145" y="1109278"/>
                  <a:pt x="4806145" y="1131080"/>
                </a:cubicBezTo>
                <a:cubicBezTo>
                  <a:pt x="4806145" y="1152882"/>
                  <a:pt x="4777153" y="1167417"/>
                  <a:pt x="4748161" y="1167417"/>
                </a:cubicBezTo>
                <a:cubicBezTo>
                  <a:pt x="4715545" y="1167417"/>
                  <a:pt x="4690177" y="1152882"/>
                  <a:pt x="4693801" y="1131080"/>
                </a:cubicBezTo>
                <a:cubicBezTo>
                  <a:pt x="4693801" y="1109278"/>
                  <a:pt x="4719169" y="1094743"/>
                  <a:pt x="4751785" y="1094743"/>
                </a:cubicBezTo>
                <a:close/>
                <a:moveTo>
                  <a:pt x="8916941" y="1094742"/>
                </a:moveTo>
                <a:cubicBezTo>
                  <a:pt x="8946027" y="1094742"/>
                  <a:pt x="8982385" y="1109277"/>
                  <a:pt x="8993293" y="1131079"/>
                </a:cubicBezTo>
                <a:cubicBezTo>
                  <a:pt x="9004200" y="1152881"/>
                  <a:pt x="8986021" y="1167416"/>
                  <a:pt x="8956935" y="1167416"/>
                </a:cubicBezTo>
                <a:cubicBezTo>
                  <a:pt x="8924213" y="1167416"/>
                  <a:pt x="8891491" y="1152881"/>
                  <a:pt x="8880583" y="1131079"/>
                </a:cubicBezTo>
                <a:cubicBezTo>
                  <a:pt x="8869676" y="1109277"/>
                  <a:pt x="8884219" y="1094742"/>
                  <a:pt x="8916941" y="1094742"/>
                </a:cubicBezTo>
                <a:close/>
                <a:moveTo>
                  <a:pt x="8777780" y="1094742"/>
                </a:moveTo>
                <a:cubicBezTo>
                  <a:pt x="8806866" y="1094742"/>
                  <a:pt x="8843224" y="1109277"/>
                  <a:pt x="8854132" y="1131079"/>
                </a:cubicBezTo>
                <a:cubicBezTo>
                  <a:pt x="8865039" y="1152881"/>
                  <a:pt x="8846860" y="1167416"/>
                  <a:pt x="8814138" y="1167416"/>
                </a:cubicBezTo>
                <a:cubicBezTo>
                  <a:pt x="8785052" y="1167416"/>
                  <a:pt x="8748694" y="1152881"/>
                  <a:pt x="8737787" y="1131079"/>
                </a:cubicBezTo>
                <a:cubicBezTo>
                  <a:pt x="8730515" y="1109277"/>
                  <a:pt x="8745058" y="1094742"/>
                  <a:pt x="8777780" y="1094742"/>
                </a:cubicBezTo>
                <a:close/>
                <a:moveTo>
                  <a:pt x="8082723" y="1094742"/>
                </a:moveTo>
                <a:cubicBezTo>
                  <a:pt x="8115581" y="1094742"/>
                  <a:pt x="8144788" y="1109277"/>
                  <a:pt x="8155740" y="1131079"/>
                </a:cubicBezTo>
                <a:cubicBezTo>
                  <a:pt x="8163042" y="1152881"/>
                  <a:pt x="8144788" y="1167416"/>
                  <a:pt x="8115581" y="1167416"/>
                </a:cubicBezTo>
                <a:cubicBezTo>
                  <a:pt x="8082723" y="1167416"/>
                  <a:pt x="8049865" y="1152881"/>
                  <a:pt x="8042564" y="1131079"/>
                </a:cubicBezTo>
                <a:cubicBezTo>
                  <a:pt x="8031611" y="1109277"/>
                  <a:pt x="8049865" y="1094742"/>
                  <a:pt x="8082723" y="1094742"/>
                </a:cubicBezTo>
                <a:close/>
                <a:moveTo>
                  <a:pt x="7943561" y="1094742"/>
                </a:moveTo>
                <a:cubicBezTo>
                  <a:pt x="7976419" y="1094742"/>
                  <a:pt x="8005626" y="1109277"/>
                  <a:pt x="8016578" y="1131079"/>
                </a:cubicBezTo>
                <a:cubicBezTo>
                  <a:pt x="8023880" y="1152881"/>
                  <a:pt x="8005626" y="1167416"/>
                  <a:pt x="7972768" y="1167416"/>
                </a:cubicBezTo>
                <a:cubicBezTo>
                  <a:pt x="7943561" y="1167416"/>
                  <a:pt x="7910703" y="1152881"/>
                  <a:pt x="7903402" y="1131079"/>
                </a:cubicBezTo>
                <a:cubicBezTo>
                  <a:pt x="7892449" y="1109277"/>
                  <a:pt x="7910703" y="1094742"/>
                  <a:pt x="7943561" y="1094742"/>
                </a:cubicBezTo>
                <a:close/>
                <a:moveTo>
                  <a:pt x="7805000" y="1094742"/>
                </a:moveTo>
                <a:cubicBezTo>
                  <a:pt x="7838245" y="1094742"/>
                  <a:pt x="7867795" y="1109277"/>
                  <a:pt x="7875183" y="1131079"/>
                </a:cubicBezTo>
                <a:cubicBezTo>
                  <a:pt x="7886264" y="1152881"/>
                  <a:pt x="7864101" y="1167416"/>
                  <a:pt x="7834551" y="1167416"/>
                </a:cubicBezTo>
                <a:cubicBezTo>
                  <a:pt x="7801306" y="1167416"/>
                  <a:pt x="7768062" y="1152881"/>
                  <a:pt x="7760675" y="1131079"/>
                </a:cubicBezTo>
                <a:cubicBezTo>
                  <a:pt x="7753287" y="1109277"/>
                  <a:pt x="7775450" y="1094742"/>
                  <a:pt x="7805000" y="1094742"/>
                </a:cubicBezTo>
                <a:close/>
                <a:moveTo>
                  <a:pt x="7666389" y="1094742"/>
                </a:moveTo>
                <a:cubicBezTo>
                  <a:pt x="7698993" y="1094742"/>
                  <a:pt x="7727973" y="1109277"/>
                  <a:pt x="7735219" y="1131079"/>
                </a:cubicBezTo>
                <a:cubicBezTo>
                  <a:pt x="7742464" y="1152881"/>
                  <a:pt x="7724351" y="1167416"/>
                  <a:pt x="7691747" y="1167416"/>
                </a:cubicBezTo>
                <a:cubicBezTo>
                  <a:pt x="7662766" y="1167416"/>
                  <a:pt x="7630163" y="1152881"/>
                  <a:pt x="7622918" y="1131079"/>
                </a:cubicBezTo>
                <a:cubicBezTo>
                  <a:pt x="7615672" y="1109277"/>
                  <a:pt x="7637408" y="1094742"/>
                  <a:pt x="7666389" y="1094742"/>
                </a:cubicBezTo>
                <a:close/>
                <a:moveTo>
                  <a:pt x="7527227" y="1094742"/>
                </a:moveTo>
                <a:cubicBezTo>
                  <a:pt x="7559831" y="1094742"/>
                  <a:pt x="7588812" y="1109277"/>
                  <a:pt x="7596057" y="1131079"/>
                </a:cubicBezTo>
                <a:cubicBezTo>
                  <a:pt x="7603302" y="1152881"/>
                  <a:pt x="7585189" y="1167416"/>
                  <a:pt x="7552585" y="1167416"/>
                </a:cubicBezTo>
                <a:cubicBezTo>
                  <a:pt x="7519982" y="1167416"/>
                  <a:pt x="7491001" y="1152881"/>
                  <a:pt x="7483756" y="1131079"/>
                </a:cubicBezTo>
                <a:cubicBezTo>
                  <a:pt x="7476510" y="1109277"/>
                  <a:pt x="7498246" y="1094742"/>
                  <a:pt x="7527227" y="1094742"/>
                </a:cubicBezTo>
                <a:close/>
                <a:moveTo>
                  <a:pt x="7388683" y="1094742"/>
                </a:moveTo>
                <a:cubicBezTo>
                  <a:pt x="7421684" y="1094742"/>
                  <a:pt x="7451019" y="1109277"/>
                  <a:pt x="7458353" y="1131079"/>
                </a:cubicBezTo>
                <a:cubicBezTo>
                  <a:pt x="7465686" y="1152881"/>
                  <a:pt x="7443685" y="1167416"/>
                  <a:pt x="7414351" y="1167416"/>
                </a:cubicBezTo>
                <a:cubicBezTo>
                  <a:pt x="7381349" y="1167416"/>
                  <a:pt x="7352015" y="1152881"/>
                  <a:pt x="7344681" y="1131079"/>
                </a:cubicBezTo>
                <a:cubicBezTo>
                  <a:pt x="7337347" y="1109277"/>
                  <a:pt x="7359348" y="1094742"/>
                  <a:pt x="7388683" y="1094742"/>
                </a:cubicBezTo>
                <a:close/>
                <a:moveTo>
                  <a:pt x="7249521" y="1094742"/>
                </a:moveTo>
                <a:cubicBezTo>
                  <a:pt x="7282522" y="1094742"/>
                  <a:pt x="7311857" y="1109277"/>
                  <a:pt x="7319191" y="1131079"/>
                </a:cubicBezTo>
                <a:cubicBezTo>
                  <a:pt x="7326524" y="1152881"/>
                  <a:pt x="7304523" y="1167416"/>
                  <a:pt x="7271522" y="1167416"/>
                </a:cubicBezTo>
                <a:cubicBezTo>
                  <a:pt x="7242187" y="1167416"/>
                  <a:pt x="7209186" y="1152881"/>
                  <a:pt x="7205519" y="1131079"/>
                </a:cubicBezTo>
                <a:cubicBezTo>
                  <a:pt x="7198185" y="1109277"/>
                  <a:pt x="7220186" y="1094742"/>
                  <a:pt x="7249521" y="1094742"/>
                </a:cubicBezTo>
                <a:close/>
                <a:moveTo>
                  <a:pt x="7109960" y="1094742"/>
                </a:moveTo>
                <a:cubicBezTo>
                  <a:pt x="7142704" y="1094742"/>
                  <a:pt x="7171810" y="1109277"/>
                  <a:pt x="7179086" y="1131079"/>
                </a:cubicBezTo>
                <a:cubicBezTo>
                  <a:pt x="7182724" y="1152881"/>
                  <a:pt x="7164533" y="1167416"/>
                  <a:pt x="7131789" y="1167416"/>
                </a:cubicBezTo>
                <a:cubicBezTo>
                  <a:pt x="7099045" y="1167416"/>
                  <a:pt x="7069939" y="1152881"/>
                  <a:pt x="7066301" y="1131079"/>
                </a:cubicBezTo>
                <a:cubicBezTo>
                  <a:pt x="7059024" y="1109277"/>
                  <a:pt x="7080854" y="1094742"/>
                  <a:pt x="7109960" y="1094742"/>
                </a:cubicBezTo>
                <a:close/>
                <a:moveTo>
                  <a:pt x="6971434" y="1094742"/>
                </a:moveTo>
                <a:cubicBezTo>
                  <a:pt x="7004587" y="1094742"/>
                  <a:pt x="7034057" y="1109277"/>
                  <a:pt x="7041425" y="1131079"/>
                </a:cubicBezTo>
                <a:cubicBezTo>
                  <a:pt x="7045108" y="1152881"/>
                  <a:pt x="7023006" y="1167416"/>
                  <a:pt x="6993536" y="1167416"/>
                </a:cubicBezTo>
                <a:cubicBezTo>
                  <a:pt x="6960383" y="1167416"/>
                  <a:pt x="6930913" y="1152881"/>
                  <a:pt x="6923546" y="1131079"/>
                </a:cubicBezTo>
                <a:cubicBezTo>
                  <a:pt x="6919862" y="1109277"/>
                  <a:pt x="6941964" y="1094742"/>
                  <a:pt x="6971434" y="1094742"/>
                </a:cubicBezTo>
                <a:close/>
                <a:moveTo>
                  <a:pt x="6832272" y="1094742"/>
                </a:moveTo>
                <a:cubicBezTo>
                  <a:pt x="6865425" y="1094742"/>
                  <a:pt x="6894895" y="1109277"/>
                  <a:pt x="6898579" y="1131079"/>
                </a:cubicBezTo>
                <a:cubicBezTo>
                  <a:pt x="6905946" y="1152881"/>
                  <a:pt x="6883844" y="1167416"/>
                  <a:pt x="6850691" y="1167416"/>
                </a:cubicBezTo>
                <a:cubicBezTo>
                  <a:pt x="6821221" y="1167416"/>
                  <a:pt x="6788068" y="1152881"/>
                  <a:pt x="6784384" y="1131079"/>
                </a:cubicBezTo>
                <a:cubicBezTo>
                  <a:pt x="6780700" y="1109277"/>
                  <a:pt x="6802802" y="1094742"/>
                  <a:pt x="6832272" y="1094742"/>
                </a:cubicBezTo>
                <a:close/>
                <a:moveTo>
                  <a:pt x="6693361" y="1094742"/>
                </a:moveTo>
                <a:cubicBezTo>
                  <a:pt x="6726676" y="1094742"/>
                  <a:pt x="6756289" y="1109277"/>
                  <a:pt x="6759991" y="1131079"/>
                </a:cubicBezTo>
                <a:cubicBezTo>
                  <a:pt x="6763692" y="1152881"/>
                  <a:pt x="6741482" y="1167416"/>
                  <a:pt x="6711869" y="1167416"/>
                </a:cubicBezTo>
                <a:cubicBezTo>
                  <a:pt x="6678555" y="1167416"/>
                  <a:pt x="6648942" y="1152881"/>
                  <a:pt x="6645240" y="1131079"/>
                </a:cubicBezTo>
                <a:cubicBezTo>
                  <a:pt x="6641538" y="1109277"/>
                  <a:pt x="6663748" y="1094742"/>
                  <a:pt x="6693361" y="1094742"/>
                </a:cubicBezTo>
                <a:close/>
                <a:moveTo>
                  <a:pt x="6555089" y="1094742"/>
                </a:moveTo>
                <a:cubicBezTo>
                  <a:pt x="6587982" y="1094742"/>
                  <a:pt x="6617220" y="1109277"/>
                  <a:pt x="6620874" y="1131079"/>
                </a:cubicBezTo>
                <a:cubicBezTo>
                  <a:pt x="6624529" y="1152881"/>
                  <a:pt x="6602601" y="1167416"/>
                  <a:pt x="6569708" y="1167416"/>
                </a:cubicBezTo>
                <a:cubicBezTo>
                  <a:pt x="6540470" y="1167416"/>
                  <a:pt x="6511232" y="1152881"/>
                  <a:pt x="6507577" y="1131079"/>
                </a:cubicBezTo>
                <a:cubicBezTo>
                  <a:pt x="6503922" y="1109277"/>
                  <a:pt x="6525851" y="1094742"/>
                  <a:pt x="6555089" y="1094742"/>
                </a:cubicBezTo>
                <a:close/>
                <a:moveTo>
                  <a:pt x="6415927" y="1094742"/>
                </a:moveTo>
                <a:cubicBezTo>
                  <a:pt x="6448820" y="1094742"/>
                  <a:pt x="6478058" y="1109277"/>
                  <a:pt x="6481712" y="1131079"/>
                </a:cubicBezTo>
                <a:cubicBezTo>
                  <a:pt x="6485367" y="1152881"/>
                  <a:pt x="6463439" y="1167416"/>
                  <a:pt x="6430546" y="1167416"/>
                </a:cubicBezTo>
                <a:cubicBezTo>
                  <a:pt x="6397653" y="1167416"/>
                  <a:pt x="6372070" y="1152881"/>
                  <a:pt x="6368415" y="1131079"/>
                </a:cubicBezTo>
                <a:cubicBezTo>
                  <a:pt x="6364760" y="1109277"/>
                  <a:pt x="6386689" y="1094742"/>
                  <a:pt x="6415927" y="1094742"/>
                </a:cubicBezTo>
                <a:close/>
                <a:moveTo>
                  <a:pt x="6280419" y="1094742"/>
                </a:moveTo>
                <a:cubicBezTo>
                  <a:pt x="6309657" y="1094742"/>
                  <a:pt x="6338895" y="1109277"/>
                  <a:pt x="6342549" y="1131079"/>
                </a:cubicBezTo>
                <a:cubicBezTo>
                  <a:pt x="6346204" y="1152881"/>
                  <a:pt x="6320621" y="1167416"/>
                  <a:pt x="6291383" y="1167416"/>
                </a:cubicBezTo>
                <a:cubicBezTo>
                  <a:pt x="6258490" y="1167416"/>
                  <a:pt x="6229252" y="1152881"/>
                  <a:pt x="6229252" y="1131079"/>
                </a:cubicBezTo>
                <a:cubicBezTo>
                  <a:pt x="6225597" y="1109277"/>
                  <a:pt x="6247526" y="1094742"/>
                  <a:pt x="6280419" y="1094742"/>
                </a:cubicBezTo>
                <a:close/>
                <a:moveTo>
                  <a:pt x="6141520" y="1094742"/>
                </a:moveTo>
                <a:cubicBezTo>
                  <a:pt x="6170899" y="1094742"/>
                  <a:pt x="6200278" y="1109277"/>
                  <a:pt x="6203950" y="1131079"/>
                </a:cubicBezTo>
                <a:cubicBezTo>
                  <a:pt x="6203950" y="1152881"/>
                  <a:pt x="6181916" y="1167416"/>
                  <a:pt x="6148865" y="1167416"/>
                </a:cubicBezTo>
                <a:cubicBezTo>
                  <a:pt x="6119486" y="1167416"/>
                  <a:pt x="6090108" y="1152881"/>
                  <a:pt x="6086435" y="1131079"/>
                </a:cubicBezTo>
                <a:cubicBezTo>
                  <a:pt x="6086435" y="1109277"/>
                  <a:pt x="6108469" y="1094742"/>
                  <a:pt x="6141520" y="1094742"/>
                </a:cubicBezTo>
                <a:close/>
                <a:moveTo>
                  <a:pt x="6002358" y="1094742"/>
                </a:moveTo>
                <a:cubicBezTo>
                  <a:pt x="6031737" y="1094742"/>
                  <a:pt x="6061116" y="1109277"/>
                  <a:pt x="6061116" y="1131079"/>
                </a:cubicBezTo>
                <a:cubicBezTo>
                  <a:pt x="6064788" y="1152881"/>
                  <a:pt x="6042754" y="1167416"/>
                  <a:pt x="6009703" y="1167416"/>
                </a:cubicBezTo>
                <a:cubicBezTo>
                  <a:pt x="5976652" y="1167416"/>
                  <a:pt x="5950946" y="1152881"/>
                  <a:pt x="5947273" y="1131079"/>
                </a:cubicBezTo>
                <a:cubicBezTo>
                  <a:pt x="5947273" y="1109277"/>
                  <a:pt x="5969307" y="1094742"/>
                  <a:pt x="6002358" y="1094742"/>
                </a:cubicBezTo>
                <a:close/>
                <a:moveTo>
                  <a:pt x="2531920" y="1094742"/>
                </a:moveTo>
                <a:cubicBezTo>
                  <a:pt x="2561255" y="1094742"/>
                  <a:pt x="2579590" y="1109277"/>
                  <a:pt x="2572257" y="1131079"/>
                </a:cubicBezTo>
                <a:cubicBezTo>
                  <a:pt x="2564922" y="1152881"/>
                  <a:pt x="2531920" y="1167416"/>
                  <a:pt x="2502586" y="1167416"/>
                </a:cubicBezTo>
                <a:cubicBezTo>
                  <a:pt x="2469584" y="1167416"/>
                  <a:pt x="2451250" y="1152881"/>
                  <a:pt x="2458584" y="1131079"/>
                </a:cubicBezTo>
                <a:cubicBezTo>
                  <a:pt x="2465917" y="1109277"/>
                  <a:pt x="2498918" y="1094742"/>
                  <a:pt x="2531920" y="1094742"/>
                </a:cubicBezTo>
                <a:close/>
                <a:moveTo>
                  <a:pt x="2392756" y="1094742"/>
                </a:moveTo>
                <a:cubicBezTo>
                  <a:pt x="2422092" y="1094742"/>
                  <a:pt x="2440427" y="1109277"/>
                  <a:pt x="2433093" y="1131079"/>
                </a:cubicBezTo>
                <a:cubicBezTo>
                  <a:pt x="2425758" y="1152881"/>
                  <a:pt x="2392756" y="1167416"/>
                  <a:pt x="2359755" y="1167416"/>
                </a:cubicBezTo>
                <a:cubicBezTo>
                  <a:pt x="2330421" y="1167416"/>
                  <a:pt x="2312087" y="1152881"/>
                  <a:pt x="2319420" y="1131079"/>
                </a:cubicBezTo>
                <a:cubicBezTo>
                  <a:pt x="2326754" y="1109277"/>
                  <a:pt x="2359755" y="1094742"/>
                  <a:pt x="2392756" y="1094742"/>
                </a:cubicBezTo>
                <a:close/>
                <a:moveTo>
                  <a:pt x="2253801" y="1094742"/>
                </a:moveTo>
                <a:cubicBezTo>
                  <a:pt x="2283010" y="1094742"/>
                  <a:pt x="2301263" y="1109277"/>
                  <a:pt x="2293963" y="1131079"/>
                </a:cubicBezTo>
                <a:cubicBezTo>
                  <a:pt x="2286661" y="1152881"/>
                  <a:pt x="2253801" y="1167416"/>
                  <a:pt x="2220943" y="1167416"/>
                </a:cubicBezTo>
                <a:cubicBezTo>
                  <a:pt x="2188086" y="1167416"/>
                  <a:pt x="2169832" y="1152881"/>
                  <a:pt x="2180784" y="1131079"/>
                </a:cubicBezTo>
                <a:cubicBezTo>
                  <a:pt x="2188086" y="1109277"/>
                  <a:pt x="2220943" y="1094742"/>
                  <a:pt x="2253801" y="1094742"/>
                </a:cubicBezTo>
                <a:close/>
                <a:moveTo>
                  <a:pt x="2114638" y="1094742"/>
                </a:moveTo>
                <a:cubicBezTo>
                  <a:pt x="2143845" y="1094742"/>
                  <a:pt x="2162101" y="1109277"/>
                  <a:pt x="2154799" y="1131079"/>
                </a:cubicBezTo>
                <a:cubicBezTo>
                  <a:pt x="2143845" y="1152881"/>
                  <a:pt x="2110987" y="1167416"/>
                  <a:pt x="2081780" y="1167416"/>
                </a:cubicBezTo>
                <a:cubicBezTo>
                  <a:pt x="2048923" y="1167416"/>
                  <a:pt x="2030668" y="1152881"/>
                  <a:pt x="2041622" y="1131079"/>
                </a:cubicBezTo>
                <a:cubicBezTo>
                  <a:pt x="2048923" y="1109277"/>
                  <a:pt x="2081780" y="1094742"/>
                  <a:pt x="2114638" y="1094742"/>
                </a:cubicBezTo>
                <a:close/>
                <a:moveTo>
                  <a:pt x="1976462" y="1094742"/>
                </a:moveTo>
                <a:cubicBezTo>
                  <a:pt x="2006014" y="1094742"/>
                  <a:pt x="2024485" y="1109277"/>
                  <a:pt x="2017096" y="1131079"/>
                </a:cubicBezTo>
                <a:cubicBezTo>
                  <a:pt x="2006014" y="1152881"/>
                  <a:pt x="1972770" y="1167416"/>
                  <a:pt x="1939524" y="1167416"/>
                </a:cubicBezTo>
                <a:cubicBezTo>
                  <a:pt x="1909975" y="1167416"/>
                  <a:pt x="1891505" y="1152881"/>
                  <a:pt x="1902587" y="1131079"/>
                </a:cubicBezTo>
                <a:cubicBezTo>
                  <a:pt x="1909975" y="1109277"/>
                  <a:pt x="1943218" y="1094742"/>
                  <a:pt x="1976462" y="1094742"/>
                </a:cubicBezTo>
                <a:close/>
                <a:moveTo>
                  <a:pt x="1837859" y="1094742"/>
                </a:moveTo>
                <a:cubicBezTo>
                  <a:pt x="1867065" y="1094742"/>
                  <a:pt x="1885321" y="1109277"/>
                  <a:pt x="1874368" y="1131079"/>
                </a:cubicBezTo>
                <a:cubicBezTo>
                  <a:pt x="1867065" y="1152881"/>
                  <a:pt x="1834207" y="1167416"/>
                  <a:pt x="1801350" y="1167416"/>
                </a:cubicBezTo>
                <a:cubicBezTo>
                  <a:pt x="1768491" y="1167416"/>
                  <a:pt x="1753889" y="1152881"/>
                  <a:pt x="1761189" y="1131079"/>
                </a:cubicBezTo>
                <a:cubicBezTo>
                  <a:pt x="1772142" y="1109277"/>
                  <a:pt x="1805001" y="1094742"/>
                  <a:pt x="1837859" y="1094742"/>
                </a:cubicBezTo>
                <a:close/>
                <a:moveTo>
                  <a:pt x="1559185" y="1094742"/>
                </a:moveTo>
                <a:cubicBezTo>
                  <a:pt x="1588601" y="1094742"/>
                  <a:pt x="1606989" y="1109277"/>
                  <a:pt x="1595956" y="1131079"/>
                </a:cubicBezTo>
                <a:cubicBezTo>
                  <a:pt x="1584925" y="1152881"/>
                  <a:pt x="1551828" y="1167416"/>
                  <a:pt x="1518729" y="1167416"/>
                </a:cubicBezTo>
                <a:cubicBezTo>
                  <a:pt x="1489307" y="1167416"/>
                  <a:pt x="1470918" y="1152881"/>
                  <a:pt x="1481950" y="1131079"/>
                </a:cubicBezTo>
                <a:cubicBezTo>
                  <a:pt x="1492986" y="1109277"/>
                  <a:pt x="1526083" y="1094742"/>
                  <a:pt x="1559185" y="1094742"/>
                </a:cubicBezTo>
                <a:close/>
                <a:moveTo>
                  <a:pt x="1420555" y="1094742"/>
                </a:moveTo>
                <a:cubicBezTo>
                  <a:pt x="1449642" y="1094742"/>
                  <a:pt x="1467820" y="1109277"/>
                  <a:pt x="1456915" y="1131079"/>
                </a:cubicBezTo>
                <a:cubicBezTo>
                  <a:pt x="1446007" y="1152881"/>
                  <a:pt x="1413286" y="1167416"/>
                  <a:pt x="1380565" y="1167416"/>
                </a:cubicBezTo>
                <a:cubicBezTo>
                  <a:pt x="1347843" y="1167416"/>
                  <a:pt x="1333300" y="1152881"/>
                  <a:pt x="1344208" y="1131079"/>
                </a:cubicBezTo>
                <a:cubicBezTo>
                  <a:pt x="1355115" y="1109277"/>
                  <a:pt x="1387836" y="1094742"/>
                  <a:pt x="1420555" y="1094742"/>
                </a:cubicBezTo>
                <a:close/>
                <a:moveTo>
                  <a:pt x="1281053" y="1094742"/>
                </a:moveTo>
                <a:cubicBezTo>
                  <a:pt x="1314012" y="1094742"/>
                  <a:pt x="1328661" y="1109277"/>
                  <a:pt x="1317675" y="1131079"/>
                </a:cubicBezTo>
                <a:cubicBezTo>
                  <a:pt x="1306688" y="1152881"/>
                  <a:pt x="1270067" y="1167416"/>
                  <a:pt x="1240770" y="1167416"/>
                </a:cubicBezTo>
                <a:cubicBezTo>
                  <a:pt x="1207810" y="1167416"/>
                  <a:pt x="1189499" y="1152881"/>
                  <a:pt x="1204148" y="1131079"/>
                </a:cubicBezTo>
                <a:cubicBezTo>
                  <a:pt x="1215135" y="1109277"/>
                  <a:pt x="1248094" y="1094742"/>
                  <a:pt x="1281053" y="1094742"/>
                </a:cubicBezTo>
                <a:close/>
                <a:moveTo>
                  <a:pt x="1741973" y="1003516"/>
                </a:moveTo>
                <a:cubicBezTo>
                  <a:pt x="1771182" y="1003516"/>
                  <a:pt x="1789436" y="1018051"/>
                  <a:pt x="1778482" y="1039853"/>
                </a:cubicBezTo>
                <a:cubicBezTo>
                  <a:pt x="1771182" y="1058021"/>
                  <a:pt x="1738323" y="1076190"/>
                  <a:pt x="1705465" y="1076190"/>
                </a:cubicBezTo>
                <a:cubicBezTo>
                  <a:pt x="1676257" y="1076190"/>
                  <a:pt x="1658004" y="1058021"/>
                  <a:pt x="1668956" y="1039853"/>
                </a:cubicBezTo>
                <a:cubicBezTo>
                  <a:pt x="1676257" y="1018051"/>
                  <a:pt x="1712766" y="1003516"/>
                  <a:pt x="1741973" y="1003516"/>
                </a:cubicBezTo>
                <a:close/>
                <a:moveTo>
                  <a:pt x="9004074" y="1003514"/>
                </a:moveTo>
                <a:cubicBezTo>
                  <a:pt x="9037172" y="1003514"/>
                  <a:pt x="9070270" y="1018049"/>
                  <a:pt x="9081302" y="1039851"/>
                </a:cubicBezTo>
                <a:cubicBezTo>
                  <a:pt x="9092335" y="1058019"/>
                  <a:pt x="9077625" y="1076188"/>
                  <a:pt x="9044527" y="1076188"/>
                </a:cubicBezTo>
                <a:cubicBezTo>
                  <a:pt x="9015107" y="1076188"/>
                  <a:pt x="8978331" y="1058019"/>
                  <a:pt x="8967299" y="1039851"/>
                </a:cubicBezTo>
                <a:cubicBezTo>
                  <a:pt x="8956266" y="1018049"/>
                  <a:pt x="8974654" y="1003514"/>
                  <a:pt x="9004074" y="1003514"/>
                </a:cubicBezTo>
                <a:close/>
                <a:moveTo>
                  <a:pt x="8595518" y="1003514"/>
                </a:moveTo>
                <a:cubicBezTo>
                  <a:pt x="8624725" y="1003514"/>
                  <a:pt x="8657583" y="1018049"/>
                  <a:pt x="8668535" y="1039851"/>
                </a:cubicBezTo>
                <a:cubicBezTo>
                  <a:pt x="8679488" y="1058019"/>
                  <a:pt x="8661234" y="1076188"/>
                  <a:pt x="8632027" y="1076188"/>
                </a:cubicBezTo>
                <a:cubicBezTo>
                  <a:pt x="8599169" y="1076188"/>
                  <a:pt x="8566311" y="1058019"/>
                  <a:pt x="8555359" y="1039851"/>
                </a:cubicBezTo>
                <a:cubicBezTo>
                  <a:pt x="8548057" y="1018049"/>
                  <a:pt x="8562660" y="1003514"/>
                  <a:pt x="8595518" y="1003514"/>
                </a:cubicBezTo>
                <a:close/>
                <a:moveTo>
                  <a:pt x="8320846" y="1003514"/>
                </a:moveTo>
                <a:cubicBezTo>
                  <a:pt x="8350053" y="1003514"/>
                  <a:pt x="8382911" y="1018049"/>
                  <a:pt x="8393863" y="1039851"/>
                </a:cubicBezTo>
                <a:cubicBezTo>
                  <a:pt x="8401165" y="1058019"/>
                  <a:pt x="8382911" y="1076188"/>
                  <a:pt x="8353704" y="1076188"/>
                </a:cubicBezTo>
                <a:cubicBezTo>
                  <a:pt x="8320846" y="1076188"/>
                  <a:pt x="8287988" y="1058019"/>
                  <a:pt x="8280687" y="1039851"/>
                </a:cubicBezTo>
                <a:cubicBezTo>
                  <a:pt x="8269734" y="1018049"/>
                  <a:pt x="8287988" y="1003514"/>
                  <a:pt x="8320846" y="1003514"/>
                </a:cubicBezTo>
                <a:close/>
                <a:moveTo>
                  <a:pt x="8181333" y="1003514"/>
                </a:moveTo>
                <a:cubicBezTo>
                  <a:pt x="8214334" y="1003514"/>
                  <a:pt x="8247336" y="1018049"/>
                  <a:pt x="8254669" y="1039851"/>
                </a:cubicBezTo>
                <a:cubicBezTo>
                  <a:pt x="8262003" y="1058019"/>
                  <a:pt x="8247336" y="1076188"/>
                  <a:pt x="8214334" y="1076188"/>
                </a:cubicBezTo>
                <a:cubicBezTo>
                  <a:pt x="8181333" y="1076188"/>
                  <a:pt x="8151998" y="1058019"/>
                  <a:pt x="8140998" y="1039851"/>
                </a:cubicBezTo>
                <a:cubicBezTo>
                  <a:pt x="8133664" y="1018049"/>
                  <a:pt x="8151998" y="1003514"/>
                  <a:pt x="8181333" y="1003514"/>
                </a:cubicBezTo>
                <a:close/>
                <a:moveTo>
                  <a:pt x="8047160" y="1003514"/>
                </a:moveTo>
                <a:cubicBezTo>
                  <a:pt x="8076367" y="1003514"/>
                  <a:pt x="8109225" y="1018049"/>
                  <a:pt x="8116526" y="1039851"/>
                </a:cubicBezTo>
                <a:cubicBezTo>
                  <a:pt x="8127479" y="1058019"/>
                  <a:pt x="8109225" y="1076188"/>
                  <a:pt x="8076367" y="1076188"/>
                </a:cubicBezTo>
                <a:cubicBezTo>
                  <a:pt x="8047160" y="1076188"/>
                  <a:pt x="8014302" y="1058019"/>
                  <a:pt x="8007001" y="1039851"/>
                </a:cubicBezTo>
                <a:cubicBezTo>
                  <a:pt x="7996048" y="1018049"/>
                  <a:pt x="8014302" y="1003514"/>
                  <a:pt x="8047160" y="1003514"/>
                </a:cubicBezTo>
                <a:close/>
                <a:moveTo>
                  <a:pt x="7907647" y="1003514"/>
                </a:moveTo>
                <a:cubicBezTo>
                  <a:pt x="7940648" y="1003514"/>
                  <a:pt x="7969983" y="1018049"/>
                  <a:pt x="7980983" y="1039851"/>
                </a:cubicBezTo>
                <a:cubicBezTo>
                  <a:pt x="7988317" y="1058019"/>
                  <a:pt x="7969983" y="1076188"/>
                  <a:pt x="7936981" y="1076188"/>
                </a:cubicBezTo>
                <a:cubicBezTo>
                  <a:pt x="7907647" y="1076188"/>
                  <a:pt x="7874645" y="1058019"/>
                  <a:pt x="7867312" y="1039851"/>
                </a:cubicBezTo>
                <a:cubicBezTo>
                  <a:pt x="7859978" y="1018049"/>
                  <a:pt x="7878312" y="1003514"/>
                  <a:pt x="7907647" y="1003514"/>
                </a:cubicBezTo>
                <a:close/>
                <a:moveTo>
                  <a:pt x="7772152" y="1003514"/>
                </a:moveTo>
                <a:cubicBezTo>
                  <a:pt x="7801486" y="1003514"/>
                  <a:pt x="7834488" y="1018049"/>
                  <a:pt x="7841821" y="1039851"/>
                </a:cubicBezTo>
                <a:cubicBezTo>
                  <a:pt x="7849155" y="1058019"/>
                  <a:pt x="7830821" y="1076188"/>
                  <a:pt x="7797819" y="1076188"/>
                </a:cubicBezTo>
                <a:cubicBezTo>
                  <a:pt x="7768485" y="1076188"/>
                  <a:pt x="7735483" y="1058019"/>
                  <a:pt x="7728150" y="1039851"/>
                </a:cubicBezTo>
                <a:cubicBezTo>
                  <a:pt x="7720816" y="1018049"/>
                  <a:pt x="7739150" y="1003514"/>
                  <a:pt x="7772152" y="1003514"/>
                </a:cubicBezTo>
                <a:close/>
                <a:moveTo>
                  <a:pt x="7633589" y="1003514"/>
                </a:moveTo>
                <a:cubicBezTo>
                  <a:pt x="7666333" y="1003514"/>
                  <a:pt x="7695439" y="1018049"/>
                  <a:pt x="7702716" y="1039851"/>
                </a:cubicBezTo>
                <a:cubicBezTo>
                  <a:pt x="7709992" y="1058019"/>
                  <a:pt x="7691801" y="1076188"/>
                  <a:pt x="7662695" y="1076188"/>
                </a:cubicBezTo>
                <a:cubicBezTo>
                  <a:pt x="7629951" y="1076188"/>
                  <a:pt x="7597207" y="1058019"/>
                  <a:pt x="7593569" y="1039851"/>
                </a:cubicBezTo>
                <a:cubicBezTo>
                  <a:pt x="7586292" y="1018049"/>
                  <a:pt x="7604483" y="1003514"/>
                  <a:pt x="7633589" y="1003514"/>
                </a:cubicBezTo>
                <a:close/>
                <a:moveTo>
                  <a:pt x="7498466" y="1003514"/>
                </a:moveTo>
                <a:cubicBezTo>
                  <a:pt x="7527800" y="1003514"/>
                  <a:pt x="7560802" y="1018049"/>
                  <a:pt x="7568136" y="1039851"/>
                </a:cubicBezTo>
                <a:cubicBezTo>
                  <a:pt x="7575469" y="1058019"/>
                  <a:pt x="7553468" y="1076188"/>
                  <a:pt x="7524134" y="1076188"/>
                </a:cubicBezTo>
                <a:cubicBezTo>
                  <a:pt x="7491132" y="1076188"/>
                  <a:pt x="7461798" y="1058019"/>
                  <a:pt x="7454464" y="1039851"/>
                </a:cubicBezTo>
                <a:cubicBezTo>
                  <a:pt x="7447130" y="1018049"/>
                  <a:pt x="7465464" y="1003514"/>
                  <a:pt x="7498466" y="1003514"/>
                </a:cubicBezTo>
                <a:close/>
                <a:moveTo>
                  <a:pt x="7358949" y="1003514"/>
                </a:moveTo>
                <a:cubicBezTo>
                  <a:pt x="7392103" y="1003514"/>
                  <a:pt x="7421572" y="1018049"/>
                  <a:pt x="7428940" y="1039851"/>
                </a:cubicBezTo>
                <a:cubicBezTo>
                  <a:pt x="7436307" y="1058019"/>
                  <a:pt x="7414205" y="1076188"/>
                  <a:pt x="7384735" y="1076188"/>
                </a:cubicBezTo>
                <a:cubicBezTo>
                  <a:pt x="7351582" y="1076188"/>
                  <a:pt x="7322112" y="1058019"/>
                  <a:pt x="7314745" y="1039851"/>
                </a:cubicBezTo>
                <a:cubicBezTo>
                  <a:pt x="7311061" y="1018049"/>
                  <a:pt x="7329480" y="1003514"/>
                  <a:pt x="7358949" y="1003514"/>
                </a:cubicBezTo>
                <a:close/>
                <a:moveTo>
                  <a:pt x="7223471" y="1003514"/>
                </a:moveTo>
                <a:cubicBezTo>
                  <a:pt x="7252941" y="1003514"/>
                  <a:pt x="7286094" y="1018049"/>
                  <a:pt x="7289778" y="1039851"/>
                </a:cubicBezTo>
                <a:cubicBezTo>
                  <a:pt x="7297145" y="1058019"/>
                  <a:pt x="7275043" y="1076188"/>
                  <a:pt x="7245573" y="1076188"/>
                </a:cubicBezTo>
                <a:cubicBezTo>
                  <a:pt x="7212420" y="1076188"/>
                  <a:pt x="7182950" y="1058019"/>
                  <a:pt x="7179267" y="1039851"/>
                </a:cubicBezTo>
                <a:cubicBezTo>
                  <a:pt x="7171899" y="1018049"/>
                  <a:pt x="7194001" y="1003514"/>
                  <a:pt x="7223471" y="1003514"/>
                </a:cubicBezTo>
                <a:close/>
                <a:moveTo>
                  <a:pt x="7085220" y="1003514"/>
                </a:moveTo>
                <a:cubicBezTo>
                  <a:pt x="7117964" y="1003514"/>
                  <a:pt x="7147070" y="1018049"/>
                  <a:pt x="7154346" y="1039851"/>
                </a:cubicBezTo>
                <a:cubicBezTo>
                  <a:pt x="7157984" y="1058019"/>
                  <a:pt x="7139793" y="1076188"/>
                  <a:pt x="7107049" y="1076188"/>
                </a:cubicBezTo>
                <a:cubicBezTo>
                  <a:pt x="7074305" y="1076188"/>
                  <a:pt x="7045199" y="1058019"/>
                  <a:pt x="7041561" y="1039851"/>
                </a:cubicBezTo>
                <a:cubicBezTo>
                  <a:pt x="7034284" y="1018049"/>
                  <a:pt x="7056114" y="1003514"/>
                  <a:pt x="7085220" y="1003514"/>
                </a:cubicBezTo>
                <a:close/>
                <a:moveTo>
                  <a:pt x="6949382" y="1003514"/>
                </a:moveTo>
                <a:cubicBezTo>
                  <a:pt x="6978620" y="1003514"/>
                  <a:pt x="7007858" y="1018049"/>
                  <a:pt x="7015167" y="1039851"/>
                </a:cubicBezTo>
                <a:cubicBezTo>
                  <a:pt x="7018822" y="1058019"/>
                  <a:pt x="7000548" y="1076188"/>
                  <a:pt x="6967656" y="1076188"/>
                </a:cubicBezTo>
                <a:cubicBezTo>
                  <a:pt x="6938418" y="1076188"/>
                  <a:pt x="6909180" y="1058019"/>
                  <a:pt x="6901870" y="1039851"/>
                </a:cubicBezTo>
                <a:cubicBezTo>
                  <a:pt x="6898215" y="1018049"/>
                  <a:pt x="6920144" y="1003514"/>
                  <a:pt x="6949382" y="1003514"/>
                </a:cubicBezTo>
                <a:close/>
                <a:moveTo>
                  <a:pt x="6814308" y="1003514"/>
                </a:moveTo>
                <a:cubicBezTo>
                  <a:pt x="6843777" y="1003514"/>
                  <a:pt x="6873247" y="1018049"/>
                  <a:pt x="6876931" y="1039851"/>
                </a:cubicBezTo>
                <a:cubicBezTo>
                  <a:pt x="6884298" y="1058019"/>
                  <a:pt x="6862196" y="1076188"/>
                  <a:pt x="6829043" y="1076188"/>
                </a:cubicBezTo>
                <a:cubicBezTo>
                  <a:pt x="6799573" y="1076188"/>
                  <a:pt x="6770103" y="1058019"/>
                  <a:pt x="6766420" y="1039851"/>
                </a:cubicBezTo>
                <a:cubicBezTo>
                  <a:pt x="6759052" y="1018049"/>
                  <a:pt x="6781154" y="1003514"/>
                  <a:pt x="6814308" y="1003514"/>
                </a:cubicBezTo>
                <a:close/>
                <a:moveTo>
                  <a:pt x="6675696" y="1003514"/>
                </a:moveTo>
                <a:cubicBezTo>
                  <a:pt x="6708589" y="1003514"/>
                  <a:pt x="6734172" y="1018049"/>
                  <a:pt x="6741481" y="1039851"/>
                </a:cubicBezTo>
                <a:cubicBezTo>
                  <a:pt x="6745136" y="1058019"/>
                  <a:pt x="6723208" y="1076188"/>
                  <a:pt x="6690315" y="1076188"/>
                </a:cubicBezTo>
                <a:cubicBezTo>
                  <a:pt x="6661077" y="1076188"/>
                  <a:pt x="6631839" y="1058019"/>
                  <a:pt x="6628184" y="1039851"/>
                </a:cubicBezTo>
                <a:cubicBezTo>
                  <a:pt x="6624529" y="1018049"/>
                  <a:pt x="6646458" y="1003514"/>
                  <a:pt x="6675696" y="1003514"/>
                </a:cubicBezTo>
                <a:close/>
                <a:moveTo>
                  <a:pt x="6540188" y="1003514"/>
                </a:moveTo>
                <a:cubicBezTo>
                  <a:pt x="6569426" y="1003514"/>
                  <a:pt x="6598664" y="1018049"/>
                  <a:pt x="6602318" y="1039851"/>
                </a:cubicBezTo>
                <a:cubicBezTo>
                  <a:pt x="6605973" y="1058019"/>
                  <a:pt x="6584045" y="1076188"/>
                  <a:pt x="6554807" y="1076188"/>
                </a:cubicBezTo>
                <a:cubicBezTo>
                  <a:pt x="6521914" y="1076188"/>
                  <a:pt x="6492676" y="1058019"/>
                  <a:pt x="6489021" y="1039851"/>
                </a:cubicBezTo>
                <a:cubicBezTo>
                  <a:pt x="6485366" y="1018049"/>
                  <a:pt x="6507295" y="1003514"/>
                  <a:pt x="6540188" y="1003514"/>
                </a:cubicBezTo>
                <a:close/>
                <a:moveTo>
                  <a:pt x="6264957" y="1003514"/>
                </a:moveTo>
                <a:cubicBezTo>
                  <a:pt x="6294195" y="1003514"/>
                  <a:pt x="6323433" y="1018049"/>
                  <a:pt x="6327087" y="1039851"/>
                </a:cubicBezTo>
                <a:cubicBezTo>
                  <a:pt x="6330742" y="1058019"/>
                  <a:pt x="6305159" y="1076188"/>
                  <a:pt x="6275921" y="1076188"/>
                </a:cubicBezTo>
                <a:cubicBezTo>
                  <a:pt x="6243028" y="1076188"/>
                  <a:pt x="6217445" y="1058019"/>
                  <a:pt x="6213790" y="1039851"/>
                </a:cubicBezTo>
                <a:cubicBezTo>
                  <a:pt x="6210135" y="1018049"/>
                  <a:pt x="6232064" y="1003514"/>
                  <a:pt x="6264957" y="1003514"/>
                </a:cubicBezTo>
                <a:close/>
                <a:moveTo>
                  <a:pt x="6127342" y="1003514"/>
                </a:moveTo>
                <a:cubicBezTo>
                  <a:pt x="6160234" y="1003514"/>
                  <a:pt x="6185818" y="1018049"/>
                  <a:pt x="6189472" y="1039851"/>
                </a:cubicBezTo>
                <a:cubicBezTo>
                  <a:pt x="6193127" y="1058019"/>
                  <a:pt x="6167544" y="1076188"/>
                  <a:pt x="6138306" y="1076188"/>
                </a:cubicBezTo>
                <a:cubicBezTo>
                  <a:pt x="6105413" y="1076188"/>
                  <a:pt x="6079830" y="1058019"/>
                  <a:pt x="6076175" y="1039851"/>
                </a:cubicBezTo>
                <a:cubicBezTo>
                  <a:pt x="6072520" y="1018049"/>
                  <a:pt x="6098104" y="1003514"/>
                  <a:pt x="6127342" y="1003514"/>
                </a:cubicBezTo>
                <a:close/>
                <a:moveTo>
                  <a:pt x="5991535" y="1003514"/>
                </a:moveTo>
                <a:cubicBezTo>
                  <a:pt x="6020914" y="1003514"/>
                  <a:pt x="6050293" y="1018049"/>
                  <a:pt x="6050293" y="1039851"/>
                </a:cubicBezTo>
                <a:cubicBezTo>
                  <a:pt x="6053965" y="1058019"/>
                  <a:pt x="6031931" y="1076188"/>
                  <a:pt x="5998880" y="1076188"/>
                </a:cubicBezTo>
                <a:cubicBezTo>
                  <a:pt x="5969501" y="1076188"/>
                  <a:pt x="5940123" y="1058019"/>
                  <a:pt x="5940123" y="1039851"/>
                </a:cubicBezTo>
                <a:cubicBezTo>
                  <a:pt x="5936450" y="1018049"/>
                  <a:pt x="5958484" y="1003514"/>
                  <a:pt x="5991535" y="1003514"/>
                </a:cubicBezTo>
                <a:close/>
                <a:moveTo>
                  <a:pt x="5852374" y="1003514"/>
                </a:moveTo>
                <a:cubicBezTo>
                  <a:pt x="5885425" y="1003514"/>
                  <a:pt x="5911132" y="1018049"/>
                  <a:pt x="5914804" y="1039851"/>
                </a:cubicBezTo>
                <a:cubicBezTo>
                  <a:pt x="5914804" y="1058019"/>
                  <a:pt x="5892770" y="1076188"/>
                  <a:pt x="5859719" y="1076188"/>
                </a:cubicBezTo>
                <a:cubicBezTo>
                  <a:pt x="5830340" y="1076188"/>
                  <a:pt x="5800962" y="1058019"/>
                  <a:pt x="5800962" y="1039851"/>
                </a:cubicBezTo>
                <a:cubicBezTo>
                  <a:pt x="5797289" y="1018049"/>
                  <a:pt x="5822996" y="1003514"/>
                  <a:pt x="5852374" y="1003514"/>
                </a:cubicBezTo>
                <a:close/>
                <a:moveTo>
                  <a:pt x="5717383" y="1003514"/>
                </a:moveTo>
                <a:cubicBezTo>
                  <a:pt x="5746513" y="1003514"/>
                  <a:pt x="5772001" y="1018049"/>
                  <a:pt x="5775642" y="1039851"/>
                </a:cubicBezTo>
                <a:cubicBezTo>
                  <a:pt x="5775642" y="1058019"/>
                  <a:pt x="5753795" y="1076188"/>
                  <a:pt x="5721024" y="1076188"/>
                </a:cubicBezTo>
                <a:cubicBezTo>
                  <a:pt x="5691895" y="1076188"/>
                  <a:pt x="5666406" y="1058019"/>
                  <a:pt x="5662765" y="1039851"/>
                </a:cubicBezTo>
                <a:cubicBezTo>
                  <a:pt x="5662765" y="1018049"/>
                  <a:pt x="5684612" y="1003514"/>
                  <a:pt x="5717383" y="1003514"/>
                </a:cubicBezTo>
                <a:close/>
                <a:moveTo>
                  <a:pt x="5577963" y="1003514"/>
                </a:moveTo>
                <a:cubicBezTo>
                  <a:pt x="5610579" y="1003514"/>
                  <a:pt x="5635947" y="1018049"/>
                  <a:pt x="5635947" y="1039851"/>
                </a:cubicBezTo>
                <a:cubicBezTo>
                  <a:pt x="5639571" y="1058019"/>
                  <a:pt x="5614203" y="1076188"/>
                  <a:pt x="5581587" y="1076188"/>
                </a:cubicBezTo>
                <a:cubicBezTo>
                  <a:pt x="5552595" y="1076188"/>
                  <a:pt x="5527227" y="1058019"/>
                  <a:pt x="5523603" y="1039851"/>
                </a:cubicBezTo>
                <a:cubicBezTo>
                  <a:pt x="5523603" y="1018049"/>
                  <a:pt x="5548971" y="1003514"/>
                  <a:pt x="5577963" y="1003514"/>
                </a:cubicBezTo>
                <a:close/>
                <a:moveTo>
                  <a:pt x="5442899" y="1003514"/>
                </a:moveTo>
                <a:cubicBezTo>
                  <a:pt x="5472427" y="1003514"/>
                  <a:pt x="5498264" y="1018049"/>
                  <a:pt x="5501955" y="1039851"/>
                </a:cubicBezTo>
                <a:cubicBezTo>
                  <a:pt x="5501955" y="1058019"/>
                  <a:pt x="5476118" y="1076188"/>
                  <a:pt x="5446590" y="1076188"/>
                </a:cubicBezTo>
                <a:cubicBezTo>
                  <a:pt x="5413370" y="1076188"/>
                  <a:pt x="5387533" y="1058019"/>
                  <a:pt x="5387533" y="1039851"/>
                </a:cubicBezTo>
                <a:cubicBezTo>
                  <a:pt x="5387533" y="1018049"/>
                  <a:pt x="5409679" y="1003514"/>
                  <a:pt x="5442899" y="1003514"/>
                </a:cubicBezTo>
                <a:close/>
                <a:moveTo>
                  <a:pt x="4755419" y="1003514"/>
                </a:moveTo>
                <a:cubicBezTo>
                  <a:pt x="4788638" y="1003514"/>
                  <a:pt x="4810784" y="1018049"/>
                  <a:pt x="4810784" y="1039851"/>
                </a:cubicBezTo>
                <a:cubicBezTo>
                  <a:pt x="4810784" y="1058019"/>
                  <a:pt x="4784947" y="1076188"/>
                  <a:pt x="4751728" y="1076188"/>
                </a:cubicBezTo>
                <a:cubicBezTo>
                  <a:pt x="4722199" y="1076188"/>
                  <a:pt x="4696362" y="1058019"/>
                  <a:pt x="4696362" y="1039851"/>
                </a:cubicBezTo>
                <a:cubicBezTo>
                  <a:pt x="4700053" y="1018049"/>
                  <a:pt x="4725891" y="1003514"/>
                  <a:pt x="4755419" y="1003514"/>
                </a:cubicBezTo>
                <a:close/>
                <a:moveTo>
                  <a:pt x="4619631" y="1003514"/>
                </a:moveTo>
                <a:cubicBezTo>
                  <a:pt x="4649010" y="1003514"/>
                  <a:pt x="4674716" y="1018049"/>
                  <a:pt x="4674716" y="1039851"/>
                </a:cubicBezTo>
                <a:cubicBezTo>
                  <a:pt x="4671044" y="1058019"/>
                  <a:pt x="4645337" y="1076188"/>
                  <a:pt x="4612286" y="1076188"/>
                </a:cubicBezTo>
                <a:cubicBezTo>
                  <a:pt x="4582908" y="1076188"/>
                  <a:pt x="4557201" y="1058019"/>
                  <a:pt x="4560874" y="1039851"/>
                </a:cubicBezTo>
                <a:cubicBezTo>
                  <a:pt x="4560874" y="1018049"/>
                  <a:pt x="4590252" y="1003514"/>
                  <a:pt x="4619631" y="1003514"/>
                </a:cubicBezTo>
                <a:close/>
                <a:moveTo>
                  <a:pt x="2565363" y="1003514"/>
                </a:moveTo>
                <a:cubicBezTo>
                  <a:pt x="2594700" y="1003514"/>
                  <a:pt x="2616700" y="1018049"/>
                  <a:pt x="2605698" y="1039851"/>
                </a:cubicBezTo>
                <a:cubicBezTo>
                  <a:pt x="2598365" y="1058019"/>
                  <a:pt x="2569029" y="1076188"/>
                  <a:pt x="2536030" y="1076188"/>
                </a:cubicBezTo>
                <a:cubicBezTo>
                  <a:pt x="2506693" y="1076188"/>
                  <a:pt x="2488361" y="1058019"/>
                  <a:pt x="2495693" y="1039851"/>
                </a:cubicBezTo>
                <a:cubicBezTo>
                  <a:pt x="2503028" y="1018049"/>
                  <a:pt x="2532362" y="1003514"/>
                  <a:pt x="2565363" y="1003514"/>
                </a:cubicBezTo>
                <a:close/>
                <a:moveTo>
                  <a:pt x="2426200" y="1003514"/>
                </a:moveTo>
                <a:cubicBezTo>
                  <a:pt x="2459202" y="1003514"/>
                  <a:pt x="2477535" y="1018049"/>
                  <a:pt x="2470203" y="1039851"/>
                </a:cubicBezTo>
                <a:cubicBezTo>
                  <a:pt x="2462868" y="1058019"/>
                  <a:pt x="2429868" y="1076188"/>
                  <a:pt x="2396867" y="1076188"/>
                </a:cubicBezTo>
                <a:cubicBezTo>
                  <a:pt x="2367531" y="1076188"/>
                  <a:pt x="2349197" y="1058019"/>
                  <a:pt x="2356530" y="1039851"/>
                </a:cubicBezTo>
                <a:cubicBezTo>
                  <a:pt x="2363864" y="1018049"/>
                  <a:pt x="2396867" y="1003514"/>
                  <a:pt x="2426200" y="1003514"/>
                </a:cubicBezTo>
                <a:close/>
                <a:moveTo>
                  <a:pt x="2290705" y="1003514"/>
                </a:moveTo>
                <a:cubicBezTo>
                  <a:pt x="2320039" y="1003514"/>
                  <a:pt x="2338374" y="1018049"/>
                  <a:pt x="2331040" y="1039851"/>
                </a:cubicBezTo>
                <a:cubicBezTo>
                  <a:pt x="2323707" y="1058019"/>
                  <a:pt x="2290705" y="1076188"/>
                  <a:pt x="2261370" y="1076188"/>
                </a:cubicBezTo>
                <a:cubicBezTo>
                  <a:pt x="2228369" y="1076188"/>
                  <a:pt x="2210034" y="1058019"/>
                  <a:pt x="2217367" y="1039851"/>
                </a:cubicBezTo>
                <a:cubicBezTo>
                  <a:pt x="2228369" y="1018049"/>
                  <a:pt x="2257702" y="1003514"/>
                  <a:pt x="2290705" y="1003514"/>
                </a:cubicBezTo>
                <a:close/>
                <a:moveTo>
                  <a:pt x="2151191" y="1003514"/>
                </a:moveTo>
                <a:cubicBezTo>
                  <a:pt x="2184049" y="1003514"/>
                  <a:pt x="2202304" y="1018049"/>
                  <a:pt x="2191351" y="1039851"/>
                </a:cubicBezTo>
                <a:cubicBezTo>
                  <a:pt x="2184049" y="1058019"/>
                  <a:pt x="2151191" y="1076188"/>
                  <a:pt x="2121985" y="1076188"/>
                </a:cubicBezTo>
                <a:cubicBezTo>
                  <a:pt x="2089126" y="1076188"/>
                  <a:pt x="2070871" y="1058019"/>
                  <a:pt x="2081824" y="1039851"/>
                </a:cubicBezTo>
                <a:cubicBezTo>
                  <a:pt x="2089126" y="1018049"/>
                  <a:pt x="2121985" y="1003514"/>
                  <a:pt x="2151191" y="1003514"/>
                </a:cubicBezTo>
                <a:close/>
                <a:moveTo>
                  <a:pt x="2016667" y="1003514"/>
                </a:moveTo>
                <a:cubicBezTo>
                  <a:pt x="2046217" y="1003514"/>
                  <a:pt x="2064686" y="1018049"/>
                  <a:pt x="2057298" y="1039851"/>
                </a:cubicBezTo>
                <a:cubicBezTo>
                  <a:pt x="2046217" y="1058019"/>
                  <a:pt x="2012970" y="1076188"/>
                  <a:pt x="1983422" y="1076188"/>
                </a:cubicBezTo>
                <a:cubicBezTo>
                  <a:pt x="1950177" y="1076188"/>
                  <a:pt x="1931708" y="1058019"/>
                  <a:pt x="1942789" y="1039851"/>
                </a:cubicBezTo>
                <a:cubicBezTo>
                  <a:pt x="1953869" y="1018049"/>
                  <a:pt x="1987115" y="1003514"/>
                  <a:pt x="2016667" y="1003514"/>
                </a:cubicBezTo>
                <a:close/>
                <a:moveTo>
                  <a:pt x="1877502" y="1003514"/>
                </a:moveTo>
                <a:cubicBezTo>
                  <a:pt x="1910362" y="1003514"/>
                  <a:pt x="1928617" y="1018049"/>
                  <a:pt x="1917662" y="1039851"/>
                </a:cubicBezTo>
                <a:cubicBezTo>
                  <a:pt x="1910362" y="1058019"/>
                  <a:pt x="1873851" y="1076188"/>
                  <a:pt x="1844644" y="1076188"/>
                </a:cubicBezTo>
                <a:cubicBezTo>
                  <a:pt x="1811788" y="1076188"/>
                  <a:pt x="1797184" y="1058019"/>
                  <a:pt x="1804485" y="1039851"/>
                </a:cubicBezTo>
                <a:cubicBezTo>
                  <a:pt x="1815437" y="1018049"/>
                  <a:pt x="1848295" y="1003514"/>
                  <a:pt x="1877502" y="1003514"/>
                </a:cubicBezTo>
                <a:close/>
                <a:moveTo>
                  <a:pt x="1607117" y="1003514"/>
                </a:moveTo>
                <a:cubicBezTo>
                  <a:pt x="1636535" y="1003514"/>
                  <a:pt x="1654923" y="1018049"/>
                  <a:pt x="1643891" y="1039851"/>
                </a:cubicBezTo>
                <a:cubicBezTo>
                  <a:pt x="1632858" y="1058019"/>
                  <a:pt x="1599760" y="1076188"/>
                  <a:pt x="1566664" y="1076188"/>
                </a:cubicBezTo>
                <a:cubicBezTo>
                  <a:pt x="1537244" y="1076188"/>
                  <a:pt x="1518855" y="1058019"/>
                  <a:pt x="1529889" y="1039851"/>
                </a:cubicBezTo>
                <a:cubicBezTo>
                  <a:pt x="1540919" y="1018049"/>
                  <a:pt x="1574021" y="1003514"/>
                  <a:pt x="1607117" y="1003514"/>
                </a:cubicBezTo>
                <a:close/>
                <a:moveTo>
                  <a:pt x="1467945" y="1003514"/>
                </a:moveTo>
                <a:cubicBezTo>
                  <a:pt x="1501041" y="1003514"/>
                  <a:pt x="1515752" y="1018049"/>
                  <a:pt x="1504718" y="1039851"/>
                </a:cubicBezTo>
                <a:cubicBezTo>
                  <a:pt x="1493686" y="1058019"/>
                  <a:pt x="1460591" y="1076188"/>
                  <a:pt x="1427490" y="1076188"/>
                </a:cubicBezTo>
                <a:cubicBezTo>
                  <a:pt x="1398074" y="1076188"/>
                  <a:pt x="1379686" y="1058019"/>
                  <a:pt x="1390719" y="1039851"/>
                </a:cubicBezTo>
                <a:cubicBezTo>
                  <a:pt x="1401751" y="1018049"/>
                  <a:pt x="1438525" y="1003514"/>
                  <a:pt x="1467945" y="1003514"/>
                </a:cubicBezTo>
                <a:close/>
                <a:moveTo>
                  <a:pt x="1332785" y="1003514"/>
                </a:moveTo>
                <a:cubicBezTo>
                  <a:pt x="1361992" y="1003514"/>
                  <a:pt x="1376595" y="1018049"/>
                  <a:pt x="1365643" y="1039851"/>
                </a:cubicBezTo>
                <a:cubicBezTo>
                  <a:pt x="1354690" y="1058019"/>
                  <a:pt x="1321832" y="1076188"/>
                  <a:pt x="1288975" y="1076188"/>
                </a:cubicBezTo>
                <a:cubicBezTo>
                  <a:pt x="1259768" y="1076188"/>
                  <a:pt x="1245165" y="1058019"/>
                  <a:pt x="1256117" y="1039851"/>
                </a:cubicBezTo>
                <a:cubicBezTo>
                  <a:pt x="1267070" y="1018049"/>
                  <a:pt x="1299928" y="1003514"/>
                  <a:pt x="1332785" y="1003514"/>
                </a:cubicBezTo>
                <a:close/>
                <a:moveTo>
                  <a:pt x="1193260" y="1003514"/>
                </a:moveTo>
                <a:cubicBezTo>
                  <a:pt x="1225983" y="1003514"/>
                  <a:pt x="1240526" y="1018049"/>
                  <a:pt x="1229618" y="1039851"/>
                </a:cubicBezTo>
                <a:cubicBezTo>
                  <a:pt x="1218711" y="1058019"/>
                  <a:pt x="1182353" y="1076188"/>
                  <a:pt x="1153267" y="1076188"/>
                </a:cubicBezTo>
                <a:cubicBezTo>
                  <a:pt x="1120545" y="1076188"/>
                  <a:pt x="1106002" y="1058019"/>
                  <a:pt x="1116909" y="1039851"/>
                </a:cubicBezTo>
                <a:cubicBezTo>
                  <a:pt x="1127816" y="1018049"/>
                  <a:pt x="1164174" y="1003514"/>
                  <a:pt x="1193260" y="1003514"/>
                </a:cubicBezTo>
                <a:close/>
                <a:moveTo>
                  <a:pt x="1786258" y="910740"/>
                </a:moveTo>
                <a:cubicBezTo>
                  <a:pt x="1815809" y="910740"/>
                  <a:pt x="1834278" y="929295"/>
                  <a:pt x="1823197" y="947849"/>
                </a:cubicBezTo>
                <a:cubicBezTo>
                  <a:pt x="1815809" y="970115"/>
                  <a:pt x="1782564" y="984959"/>
                  <a:pt x="1749320" y="984959"/>
                </a:cubicBezTo>
                <a:cubicBezTo>
                  <a:pt x="1719768" y="984959"/>
                  <a:pt x="1701300" y="970115"/>
                  <a:pt x="1712381" y="947849"/>
                </a:cubicBezTo>
                <a:cubicBezTo>
                  <a:pt x="1723463" y="929295"/>
                  <a:pt x="1756708" y="910740"/>
                  <a:pt x="1786258" y="910740"/>
                </a:cubicBezTo>
                <a:close/>
                <a:moveTo>
                  <a:pt x="8957340" y="910739"/>
                </a:moveTo>
                <a:cubicBezTo>
                  <a:pt x="8986547" y="910739"/>
                  <a:pt x="9019405" y="929294"/>
                  <a:pt x="9030357" y="947848"/>
                </a:cubicBezTo>
                <a:cubicBezTo>
                  <a:pt x="9041310" y="970114"/>
                  <a:pt x="9026707" y="984958"/>
                  <a:pt x="8997500" y="984958"/>
                </a:cubicBezTo>
                <a:cubicBezTo>
                  <a:pt x="8964642" y="984958"/>
                  <a:pt x="8931784" y="970114"/>
                  <a:pt x="8920832" y="947848"/>
                </a:cubicBezTo>
                <a:cubicBezTo>
                  <a:pt x="8909879" y="929294"/>
                  <a:pt x="8928133" y="910739"/>
                  <a:pt x="8957340" y="910739"/>
                </a:cubicBezTo>
                <a:close/>
                <a:moveTo>
                  <a:pt x="8686746" y="910739"/>
                </a:moveTo>
                <a:cubicBezTo>
                  <a:pt x="8715953" y="910739"/>
                  <a:pt x="8748811" y="929294"/>
                  <a:pt x="8759763" y="947848"/>
                </a:cubicBezTo>
                <a:cubicBezTo>
                  <a:pt x="8770716" y="970114"/>
                  <a:pt x="8752462" y="984958"/>
                  <a:pt x="8723255" y="984958"/>
                </a:cubicBezTo>
                <a:cubicBezTo>
                  <a:pt x="8690397" y="984958"/>
                  <a:pt x="8657539" y="970114"/>
                  <a:pt x="8650238" y="947848"/>
                </a:cubicBezTo>
                <a:cubicBezTo>
                  <a:pt x="8639285" y="929294"/>
                  <a:pt x="8657539" y="910739"/>
                  <a:pt x="8686746" y="910739"/>
                </a:cubicBezTo>
                <a:close/>
                <a:moveTo>
                  <a:pt x="8550677" y="910739"/>
                </a:moveTo>
                <a:cubicBezTo>
                  <a:pt x="8579884" y="910739"/>
                  <a:pt x="8612742" y="929294"/>
                  <a:pt x="8623694" y="947848"/>
                </a:cubicBezTo>
                <a:cubicBezTo>
                  <a:pt x="8634647" y="970114"/>
                  <a:pt x="8616393" y="984958"/>
                  <a:pt x="8587186" y="984958"/>
                </a:cubicBezTo>
                <a:cubicBezTo>
                  <a:pt x="8554328" y="984958"/>
                  <a:pt x="8521470" y="970114"/>
                  <a:pt x="8514169" y="947848"/>
                </a:cubicBezTo>
                <a:cubicBezTo>
                  <a:pt x="8503216" y="929294"/>
                  <a:pt x="8521470" y="910739"/>
                  <a:pt x="8550677" y="910739"/>
                </a:cubicBezTo>
                <a:close/>
                <a:moveTo>
                  <a:pt x="8415787" y="910739"/>
                </a:moveTo>
                <a:cubicBezTo>
                  <a:pt x="8444768" y="910739"/>
                  <a:pt x="8477372" y="929294"/>
                  <a:pt x="8488240" y="947848"/>
                </a:cubicBezTo>
                <a:cubicBezTo>
                  <a:pt x="8495485" y="970114"/>
                  <a:pt x="8480994" y="984958"/>
                  <a:pt x="8448391" y="984958"/>
                </a:cubicBezTo>
                <a:cubicBezTo>
                  <a:pt x="8419410" y="984958"/>
                  <a:pt x="8386806" y="970114"/>
                  <a:pt x="8375938" y="947848"/>
                </a:cubicBezTo>
                <a:cubicBezTo>
                  <a:pt x="8368693" y="929294"/>
                  <a:pt x="8386806" y="910739"/>
                  <a:pt x="8415787" y="910739"/>
                </a:cubicBezTo>
                <a:close/>
                <a:moveTo>
                  <a:pt x="8280293" y="910739"/>
                </a:moveTo>
                <a:cubicBezTo>
                  <a:pt x="8309627" y="910739"/>
                  <a:pt x="8342629" y="929294"/>
                  <a:pt x="8349963" y="947848"/>
                </a:cubicBezTo>
                <a:cubicBezTo>
                  <a:pt x="8360963" y="970114"/>
                  <a:pt x="8342629" y="984958"/>
                  <a:pt x="8313294" y="984958"/>
                </a:cubicBezTo>
                <a:cubicBezTo>
                  <a:pt x="8280293" y="984958"/>
                  <a:pt x="8250958" y="970114"/>
                  <a:pt x="8239958" y="947848"/>
                </a:cubicBezTo>
                <a:cubicBezTo>
                  <a:pt x="8232624" y="929294"/>
                  <a:pt x="8250958" y="910739"/>
                  <a:pt x="8280293" y="910739"/>
                </a:cubicBezTo>
                <a:close/>
                <a:moveTo>
                  <a:pt x="8145194" y="910739"/>
                </a:moveTo>
                <a:cubicBezTo>
                  <a:pt x="8174175" y="910739"/>
                  <a:pt x="8206779" y="929294"/>
                  <a:pt x="8214024" y="947848"/>
                </a:cubicBezTo>
                <a:cubicBezTo>
                  <a:pt x="8224892" y="970114"/>
                  <a:pt x="8206779" y="984958"/>
                  <a:pt x="8174175" y="984958"/>
                </a:cubicBezTo>
                <a:cubicBezTo>
                  <a:pt x="8145194" y="984958"/>
                  <a:pt x="8112591" y="970114"/>
                  <a:pt x="8105345" y="947848"/>
                </a:cubicBezTo>
                <a:cubicBezTo>
                  <a:pt x="8098100" y="929294"/>
                  <a:pt x="8116213" y="910739"/>
                  <a:pt x="8145194" y="910739"/>
                </a:cubicBezTo>
                <a:close/>
                <a:moveTo>
                  <a:pt x="8009919" y="910739"/>
                </a:moveTo>
                <a:cubicBezTo>
                  <a:pt x="8039389" y="910739"/>
                  <a:pt x="8072542" y="929294"/>
                  <a:pt x="8079910" y="947848"/>
                </a:cubicBezTo>
                <a:cubicBezTo>
                  <a:pt x="8087277" y="970114"/>
                  <a:pt x="8068858" y="984958"/>
                  <a:pt x="8039389" y="984958"/>
                </a:cubicBezTo>
                <a:cubicBezTo>
                  <a:pt x="8009919" y="984958"/>
                  <a:pt x="7976766" y="970114"/>
                  <a:pt x="7969398" y="947848"/>
                </a:cubicBezTo>
                <a:cubicBezTo>
                  <a:pt x="7962031" y="929294"/>
                  <a:pt x="7980450" y="910739"/>
                  <a:pt x="8009919" y="910739"/>
                </a:cubicBezTo>
                <a:close/>
                <a:moveTo>
                  <a:pt x="7874205" y="910739"/>
                </a:moveTo>
                <a:cubicBezTo>
                  <a:pt x="7903539" y="910739"/>
                  <a:pt x="7936541" y="929294"/>
                  <a:pt x="7943874" y="947848"/>
                </a:cubicBezTo>
                <a:cubicBezTo>
                  <a:pt x="7951208" y="970114"/>
                  <a:pt x="7932874" y="984958"/>
                  <a:pt x="7903539" y="984958"/>
                </a:cubicBezTo>
                <a:cubicBezTo>
                  <a:pt x="7870538" y="984958"/>
                  <a:pt x="7841203" y="970114"/>
                  <a:pt x="7833869" y="947848"/>
                </a:cubicBezTo>
                <a:cubicBezTo>
                  <a:pt x="7822869" y="929294"/>
                  <a:pt x="7844870" y="910739"/>
                  <a:pt x="7874205" y="910739"/>
                </a:cubicBezTo>
                <a:close/>
                <a:moveTo>
                  <a:pt x="7739682" y="910739"/>
                </a:moveTo>
                <a:cubicBezTo>
                  <a:pt x="7769016" y="910739"/>
                  <a:pt x="7802018" y="929294"/>
                  <a:pt x="7809351" y="947848"/>
                </a:cubicBezTo>
                <a:cubicBezTo>
                  <a:pt x="7816685" y="970114"/>
                  <a:pt x="7798351" y="984958"/>
                  <a:pt x="7765349" y="984958"/>
                </a:cubicBezTo>
                <a:cubicBezTo>
                  <a:pt x="7736015" y="984958"/>
                  <a:pt x="7703014" y="970114"/>
                  <a:pt x="7695680" y="947848"/>
                </a:cubicBezTo>
                <a:cubicBezTo>
                  <a:pt x="7688346" y="929294"/>
                  <a:pt x="7710347" y="910739"/>
                  <a:pt x="7739682" y="910739"/>
                </a:cubicBezTo>
                <a:close/>
                <a:moveTo>
                  <a:pt x="7603848" y="910739"/>
                </a:moveTo>
                <a:cubicBezTo>
                  <a:pt x="7633318" y="910739"/>
                  <a:pt x="7666471" y="929294"/>
                  <a:pt x="7673839" y="947848"/>
                </a:cubicBezTo>
                <a:cubicBezTo>
                  <a:pt x="7677522" y="970114"/>
                  <a:pt x="7659104" y="984958"/>
                  <a:pt x="7629634" y="984958"/>
                </a:cubicBezTo>
                <a:cubicBezTo>
                  <a:pt x="7596481" y="984958"/>
                  <a:pt x="7567011" y="970114"/>
                  <a:pt x="7559644" y="947848"/>
                </a:cubicBezTo>
                <a:cubicBezTo>
                  <a:pt x="7552276" y="929294"/>
                  <a:pt x="7574378" y="910739"/>
                  <a:pt x="7603848" y="910739"/>
                </a:cubicBezTo>
                <a:close/>
                <a:moveTo>
                  <a:pt x="7468689" y="910739"/>
                </a:moveTo>
                <a:cubicBezTo>
                  <a:pt x="7497794" y="910739"/>
                  <a:pt x="7526900" y="929294"/>
                  <a:pt x="7534177" y="947848"/>
                </a:cubicBezTo>
                <a:cubicBezTo>
                  <a:pt x="7541453" y="970114"/>
                  <a:pt x="7523262" y="984958"/>
                  <a:pt x="7490518" y="984958"/>
                </a:cubicBezTo>
                <a:cubicBezTo>
                  <a:pt x="7461412" y="984958"/>
                  <a:pt x="7432306" y="970114"/>
                  <a:pt x="7425030" y="947848"/>
                </a:cubicBezTo>
                <a:cubicBezTo>
                  <a:pt x="7417753" y="929294"/>
                  <a:pt x="7439583" y="910739"/>
                  <a:pt x="7468689" y="910739"/>
                </a:cubicBezTo>
                <a:close/>
                <a:moveTo>
                  <a:pt x="7333254" y="910739"/>
                </a:moveTo>
                <a:cubicBezTo>
                  <a:pt x="7362724" y="910739"/>
                  <a:pt x="7392193" y="929294"/>
                  <a:pt x="7399561" y="947848"/>
                </a:cubicBezTo>
                <a:cubicBezTo>
                  <a:pt x="7406928" y="970114"/>
                  <a:pt x="7384826" y="984958"/>
                  <a:pt x="7355356" y="984958"/>
                </a:cubicBezTo>
                <a:cubicBezTo>
                  <a:pt x="7325887" y="984958"/>
                  <a:pt x="7292733" y="970114"/>
                  <a:pt x="7289050" y="947848"/>
                </a:cubicBezTo>
                <a:cubicBezTo>
                  <a:pt x="7281682" y="929294"/>
                  <a:pt x="7303784" y="910739"/>
                  <a:pt x="7333254" y="910739"/>
                </a:cubicBezTo>
                <a:close/>
                <a:moveTo>
                  <a:pt x="7198097" y="910739"/>
                </a:moveTo>
                <a:cubicBezTo>
                  <a:pt x="7227202" y="910739"/>
                  <a:pt x="7256308" y="929294"/>
                  <a:pt x="7263585" y="947848"/>
                </a:cubicBezTo>
                <a:cubicBezTo>
                  <a:pt x="7270861" y="970114"/>
                  <a:pt x="7249032" y="984958"/>
                  <a:pt x="7219926" y="984958"/>
                </a:cubicBezTo>
                <a:cubicBezTo>
                  <a:pt x="7187182" y="984958"/>
                  <a:pt x="7158076" y="970114"/>
                  <a:pt x="7154438" y="947848"/>
                </a:cubicBezTo>
                <a:cubicBezTo>
                  <a:pt x="7147161" y="929294"/>
                  <a:pt x="7168991" y="910739"/>
                  <a:pt x="7198097" y="910739"/>
                </a:cubicBezTo>
                <a:close/>
                <a:moveTo>
                  <a:pt x="7062257" y="910739"/>
                </a:moveTo>
                <a:cubicBezTo>
                  <a:pt x="7091495" y="910739"/>
                  <a:pt x="7120733" y="929294"/>
                  <a:pt x="7128042" y="947848"/>
                </a:cubicBezTo>
                <a:cubicBezTo>
                  <a:pt x="7131697" y="970114"/>
                  <a:pt x="7113423" y="984958"/>
                  <a:pt x="7080531" y="984958"/>
                </a:cubicBezTo>
                <a:cubicBezTo>
                  <a:pt x="7051293" y="984958"/>
                  <a:pt x="7022055" y="970114"/>
                  <a:pt x="7014745" y="947848"/>
                </a:cubicBezTo>
                <a:cubicBezTo>
                  <a:pt x="7011090" y="929294"/>
                  <a:pt x="7033019" y="910739"/>
                  <a:pt x="7062257" y="910739"/>
                </a:cubicBezTo>
                <a:close/>
                <a:moveTo>
                  <a:pt x="6927733" y="910739"/>
                </a:moveTo>
                <a:cubicBezTo>
                  <a:pt x="6956971" y="910739"/>
                  <a:pt x="6986209" y="929294"/>
                  <a:pt x="6993518" y="947848"/>
                </a:cubicBezTo>
                <a:cubicBezTo>
                  <a:pt x="6997173" y="970114"/>
                  <a:pt x="6975245" y="984958"/>
                  <a:pt x="6946007" y="984958"/>
                </a:cubicBezTo>
                <a:cubicBezTo>
                  <a:pt x="6913114" y="984958"/>
                  <a:pt x="6887531" y="970114"/>
                  <a:pt x="6880221" y="947848"/>
                </a:cubicBezTo>
                <a:cubicBezTo>
                  <a:pt x="6876566" y="929294"/>
                  <a:pt x="6898495" y="910739"/>
                  <a:pt x="6927733" y="910739"/>
                </a:cubicBezTo>
                <a:close/>
                <a:moveTo>
                  <a:pt x="6791664" y="910739"/>
                </a:moveTo>
                <a:cubicBezTo>
                  <a:pt x="6820902" y="910739"/>
                  <a:pt x="6850140" y="929294"/>
                  <a:pt x="6853795" y="947848"/>
                </a:cubicBezTo>
                <a:cubicBezTo>
                  <a:pt x="6861104" y="970114"/>
                  <a:pt x="6839176" y="984958"/>
                  <a:pt x="6809938" y="984958"/>
                </a:cubicBezTo>
                <a:cubicBezTo>
                  <a:pt x="6777045" y="984958"/>
                  <a:pt x="6747807" y="970114"/>
                  <a:pt x="6744152" y="947848"/>
                </a:cubicBezTo>
                <a:cubicBezTo>
                  <a:pt x="6740497" y="929294"/>
                  <a:pt x="6762426" y="910739"/>
                  <a:pt x="6791664" y="910739"/>
                </a:cubicBezTo>
                <a:close/>
                <a:moveTo>
                  <a:pt x="6657387" y="910739"/>
                </a:moveTo>
                <a:cubicBezTo>
                  <a:pt x="6686766" y="910739"/>
                  <a:pt x="6716145" y="929294"/>
                  <a:pt x="6719817" y="947848"/>
                </a:cubicBezTo>
                <a:cubicBezTo>
                  <a:pt x="6723489" y="970114"/>
                  <a:pt x="6705128" y="984958"/>
                  <a:pt x="6672076" y="984958"/>
                </a:cubicBezTo>
                <a:cubicBezTo>
                  <a:pt x="6642698" y="984958"/>
                  <a:pt x="6613319" y="970114"/>
                  <a:pt x="6609647" y="947848"/>
                </a:cubicBezTo>
                <a:cubicBezTo>
                  <a:pt x="6605974" y="929294"/>
                  <a:pt x="6628008" y="910739"/>
                  <a:pt x="6657387" y="910739"/>
                </a:cubicBezTo>
                <a:close/>
                <a:moveTo>
                  <a:pt x="6521318" y="910739"/>
                </a:moveTo>
                <a:cubicBezTo>
                  <a:pt x="6550697" y="910739"/>
                  <a:pt x="6580076" y="929294"/>
                  <a:pt x="6583748" y="947848"/>
                </a:cubicBezTo>
                <a:cubicBezTo>
                  <a:pt x="6587420" y="970114"/>
                  <a:pt x="6565386" y="984958"/>
                  <a:pt x="6536007" y="984958"/>
                </a:cubicBezTo>
                <a:cubicBezTo>
                  <a:pt x="6502956" y="984958"/>
                  <a:pt x="6477250" y="970114"/>
                  <a:pt x="6473578" y="947848"/>
                </a:cubicBezTo>
                <a:cubicBezTo>
                  <a:pt x="6469905" y="929294"/>
                  <a:pt x="6491939" y="910739"/>
                  <a:pt x="6521318" y="910739"/>
                </a:cubicBezTo>
                <a:close/>
                <a:moveTo>
                  <a:pt x="6386794" y="910739"/>
                </a:moveTo>
                <a:cubicBezTo>
                  <a:pt x="6416173" y="910739"/>
                  <a:pt x="6445552" y="929294"/>
                  <a:pt x="6449224" y="947848"/>
                </a:cubicBezTo>
                <a:cubicBezTo>
                  <a:pt x="6452896" y="970114"/>
                  <a:pt x="6430862" y="984958"/>
                  <a:pt x="6397811" y="984958"/>
                </a:cubicBezTo>
                <a:cubicBezTo>
                  <a:pt x="6368432" y="984958"/>
                  <a:pt x="6339054" y="970114"/>
                  <a:pt x="6335381" y="947848"/>
                </a:cubicBezTo>
                <a:cubicBezTo>
                  <a:pt x="6335381" y="929294"/>
                  <a:pt x="6357415" y="910739"/>
                  <a:pt x="6386794" y="910739"/>
                </a:cubicBezTo>
                <a:close/>
                <a:moveTo>
                  <a:pt x="6115235" y="910739"/>
                </a:moveTo>
                <a:cubicBezTo>
                  <a:pt x="6144614" y="910739"/>
                  <a:pt x="6173993" y="929294"/>
                  <a:pt x="6173993" y="947848"/>
                </a:cubicBezTo>
                <a:cubicBezTo>
                  <a:pt x="6177665" y="970114"/>
                  <a:pt x="6155631" y="984958"/>
                  <a:pt x="6126252" y="984958"/>
                </a:cubicBezTo>
                <a:cubicBezTo>
                  <a:pt x="6093201" y="984958"/>
                  <a:pt x="6067495" y="970114"/>
                  <a:pt x="6063823" y="947848"/>
                </a:cubicBezTo>
                <a:cubicBezTo>
                  <a:pt x="6060150" y="929294"/>
                  <a:pt x="6085857" y="910739"/>
                  <a:pt x="6115235" y="910739"/>
                </a:cubicBezTo>
                <a:close/>
                <a:moveTo>
                  <a:pt x="5574330" y="910739"/>
                </a:moveTo>
                <a:cubicBezTo>
                  <a:pt x="5603858" y="910739"/>
                  <a:pt x="5629695" y="929294"/>
                  <a:pt x="5633386" y="947848"/>
                </a:cubicBezTo>
                <a:cubicBezTo>
                  <a:pt x="5633386" y="970114"/>
                  <a:pt x="5607549" y="984958"/>
                  <a:pt x="5578021" y="984958"/>
                </a:cubicBezTo>
                <a:cubicBezTo>
                  <a:pt x="5548493" y="984958"/>
                  <a:pt x="5522655" y="970114"/>
                  <a:pt x="5518964" y="947848"/>
                </a:cubicBezTo>
                <a:cubicBezTo>
                  <a:pt x="5518964" y="929294"/>
                  <a:pt x="5544801" y="910739"/>
                  <a:pt x="5574330" y="910739"/>
                </a:cubicBezTo>
                <a:close/>
                <a:moveTo>
                  <a:pt x="5439058" y="910739"/>
                </a:moveTo>
                <a:cubicBezTo>
                  <a:pt x="5468188" y="910739"/>
                  <a:pt x="5493676" y="929294"/>
                  <a:pt x="5493676" y="947848"/>
                </a:cubicBezTo>
                <a:cubicBezTo>
                  <a:pt x="5497317" y="970114"/>
                  <a:pt x="5471829" y="984958"/>
                  <a:pt x="5442699" y="984958"/>
                </a:cubicBezTo>
                <a:cubicBezTo>
                  <a:pt x="5409929" y="984958"/>
                  <a:pt x="5384440" y="970114"/>
                  <a:pt x="5384440" y="947848"/>
                </a:cubicBezTo>
                <a:cubicBezTo>
                  <a:pt x="5384440" y="929294"/>
                  <a:pt x="5409929" y="910739"/>
                  <a:pt x="5439058" y="910739"/>
                </a:cubicBezTo>
                <a:close/>
                <a:moveTo>
                  <a:pt x="5303263" y="910739"/>
                </a:moveTo>
                <a:cubicBezTo>
                  <a:pt x="5332539" y="910739"/>
                  <a:pt x="5358155" y="929294"/>
                  <a:pt x="5358155" y="947848"/>
                </a:cubicBezTo>
                <a:cubicBezTo>
                  <a:pt x="5358155" y="970114"/>
                  <a:pt x="5336198" y="984958"/>
                  <a:pt x="5303263" y="984958"/>
                </a:cubicBezTo>
                <a:cubicBezTo>
                  <a:pt x="5273988" y="984958"/>
                  <a:pt x="5248371" y="970114"/>
                  <a:pt x="5248371" y="947848"/>
                </a:cubicBezTo>
                <a:cubicBezTo>
                  <a:pt x="5248371" y="929294"/>
                  <a:pt x="5273988" y="910739"/>
                  <a:pt x="5303263" y="910739"/>
                </a:cubicBezTo>
                <a:close/>
                <a:moveTo>
                  <a:pt x="5168740" y="910739"/>
                </a:moveTo>
                <a:cubicBezTo>
                  <a:pt x="5198016" y="910739"/>
                  <a:pt x="5223632" y="929294"/>
                  <a:pt x="5223632" y="947848"/>
                </a:cubicBezTo>
                <a:cubicBezTo>
                  <a:pt x="5223632" y="970114"/>
                  <a:pt x="5198016" y="984958"/>
                  <a:pt x="5168740" y="984958"/>
                </a:cubicBezTo>
                <a:cubicBezTo>
                  <a:pt x="5135805" y="984958"/>
                  <a:pt x="5113848" y="970114"/>
                  <a:pt x="5113848" y="947848"/>
                </a:cubicBezTo>
                <a:cubicBezTo>
                  <a:pt x="5113848" y="929294"/>
                  <a:pt x="5139465" y="910739"/>
                  <a:pt x="5168740" y="910739"/>
                </a:cubicBezTo>
                <a:close/>
                <a:moveTo>
                  <a:pt x="5032945" y="910739"/>
                </a:moveTo>
                <a:cubicBezTo>
                  <a:pt x="5062075" y="910739"/>
                  <a:pt x="5087563" y="929294"/>
                  <a:pt x="5087563" y="947848"/>
                </a:cubicBezTo>
                <a:cubicBezTo>
                  <a:pt x="5087563" y="970114"/>
                  <a:pt x="5062075" y="984958"/>
                  <a:pt x="5029304" y="984958"/>
                </a:cubicBezTo>
                <a:cubicBezTo>
                  <a:pt x="5000175" y="984958"/>
                  <a:pt x="4974686" y="970114"/>
                  <a:pt x="4978327" y="947848"/>
                </a:cubicBezTo>
                <a:cubicBezTo>
                  <a:pt x="4978327" y="929294"/>
                  <a:pt x="5003816" y="910739"/>
                  <a:pt x="5032945" y="910739"/>
                </a:cubicBezTo>
                <a:close/>
                <a:moveTo>
                  <a:pt x="4898421" y="910739"/>
                </a:moveTo>
                <a:cubicBezTo>
                  <a:pt x="4927551" y="910739"/>
                  <a:pt x="4953039" y="929294"/>
                  <a:pt x="4953039" y="947848"/>
                </a:cubicBezTo>
                <a:cubicBezTo>
                  <a:pt x="4949398" y="970114"/>
                  <a:pt x="4927551" y="984958"/>
                  <a:pt x="4894780" y="984958"/>
                </a:cubicBezTo>
                <a:cubicBezTo>
                  <a:pt x="4865651" y="984958"/>
                  <a:pt x="4840162" y="970114"/>
                  <a:pt x="4840162" y="947848"/>
                </a:cubicBezTo>
                <a:cubicBezTo>
                  <a:pt x="4843803" y="929294"/>
                  <a:pt x="4869292" y="910739"/>
                  <a:pt x="4898421" y="910739"/>
                </a:cubicBezTo>
                <a:close/>
                <a:moveTo>
                  <a:pt x="4762352" y="910739"/>
                </a:moveTo>
                <a:cubicBezTo>
                  <a:pt x="4791482" y="910739"/>
                  <a:pt x="4816970" y="929294"/>
                  <a:pt x="4813329" y="947848"/>
                </a:cubicBezTo>
                <a:cubicBezTo>
                  <a:pt x="4813329" y="970114"/>
                  <a:pt x="4787841" y="984958"/>
                  <a:pt x="4758711" y="984958"/>
                </a:cubicBezTo>
                <a:cubicBezTo>
                  <a:pt x="4725940" y="984958"/>
                  <a:pt x="4704093" y="970114"/>
                  <a:pt x="4704093" y="947848"/>
                </a:cubicBezTo>
                <a:cubicBezTo>
                  <a:pt x="4704093" y="929294"/>
                  <a:pt x="4733223" y="910739"/>
                  <a:pt x="4762352" y="910739"/>
                </a:cubicBezTo>
                <a:close/>
                <a:moveTo>
                  <a:pt x="4627361" y="910739"/>
                </a:moveTo>
                <a:cubicBezTo>
                  <a:pt x="4656740" y="910739"/>
                  <a:pt x="4682446" y="929294"/>
                  <a:pt x="4678774" y="947848"/>
                </a:cubicBezTo>
                <a:cubicBezTo>
                  <a:pt x="4678774" y="970114"/>
                  <a:pt x="4653067" y="984958"/>
                  <a:pt x="4620016" y="984958"/>
                </a:cubicBezTo>
                <a:cubicBezTo>
                  <a:pt x="4590638" y="984958"/>
                  <a:pt x="4564931" y="970114"/>
                  <a:pt x="4568604" y="947848"/>
                </a:cubicBezTo>
                <a:cubicBezTo>
                  <a:pt x="4568604" y="929294"/>
                  <a:pt x="4597982" y="910739"/>
                  <a:pt x="4627361" y="910739"/>
                </a:cubicBezTo>
                <a:close/>
                <a:moveTo>
                  <a:pt x="2733307" y="910739"/>
                </a:moveTo>
                <a:cubicBezTo>
                  <a:pt x="2762413" y="910739"/>
                  <a:pt x="2780605" y="929294"/>
                  <a:pt x="2776966" y="947848"/>
                </a:cubicBezTo>
                <a:cubicBezTo>
                  <a:pt x="2769688" y="970114"/>
                  <a:pt x="2736946" y="984958"/>
                  <a:pt x="2707839" y="984958"/>
                </a:cubicBezTo>
                <a:cubicBezTo>
                  <a:pt x="2675095" y="984958"/>
                  <a:pt x="2656902" y="970114"/>
                  <a:pt x="2664178" y="947848"/>
                </a:cubicBezTo>
                <a:cubicBezTo>
                  <a:pt x="2671457" y="929294"/>
                  <a:pt x="2704200" y="910739"/>
                  <a:pt x="2733307" y="910739"/>
                </a:cubicBezTo>
                <a:close/>
                <a:moveTo>
                  <a:pt x="2598191" y="910739"/>
                </a:moveTo>
                <a:cubicBezTo>
                  <a:pt x="2627661" y="910739"/>
                  <a:pt x="2646078" y="929294"/>
                  <a:pt x="2638710" y="947848"/>
                </a:cubicBezTo>
                <a:cubicBezTo>
                  <a:pt x="2631341" y="970114"/>
                  <a:pt x="2601873" y="984958"/>
                  <a:pt x="2572403" y="984958"/>
                </a:cubicBezTo>
                <a:cubicBezTo>
                  <a:pt x="2539251" y="984958"/>
                  <a:pt x="2520831" y="970114"/>
                  <a:pt x="2528198" y="947848"/>
                </a:cubicBezTo>
                <a:cubicBezTo>
                  <a:pt x="2535566" y="929294"/>
                  <a:pt x="2568720" y="910739"/>
                  <a:pt x="2598191" y="910739"/>
                </a:cubicBezTo>
                <a:close/>
                <a:moveTo>
                  <a:pt x="2462711" y="910739"/>
                </a:moveTo>
                <a:cubicBezTo>
                  <a:pt x="2491816" y="910739"/>
                  <a:pt x="2510009" y="929294"/>
                  <a:pt x="2502731" y="947848"/>
                </a:cubicBezTo>
                <a:cubicBezTo>
                  <a:pt x="2495455" y="970114"/>
                  <a:pt x="2466348" y="984958"/>
                  <a:pt x="2433605" y="984958"/>
                </a:cubicBezTo>
                <a:cubicBezTo>
                  <a:pt x="2404498" y="984958"/>
                  <a:pt x="2386308" y="970114"/>
                  <a:pt x="2393582" y="947848"/>
                </a:cubicBezTo>
                <a:cubicBezTo>
                  <a:pt x="2400858" y="929294"/>
                  <a:pt x="2433605" y="910739"/>
                  <a:pt x="2462711" y="910739"/>
                </a:cubicBezTo>
                <a:close/>
                <a:moveTo>
                  <a:pt x="2327814" y="910739"/>
                </a:moveTo>
                <a:cubicBezTo>
                  <a:pt x="2357148" y="910739"/>
                  <a:pt x="2375484" y="929294"/>
                  <a:pt x="2368148" y="947848"/>
                </a:cubicBezTo>
                <a:cubicBezTo>
                  <a:pt x="2360816" y="970114"/>
                  <a:pt x="2327814" y="984958"/>
                  <a:pt x="2298479" y="984958"/>
                </a:cubicBezTo>
                <a:cubicBezTo>
                  <a:pt x="2265478" y="984958"/>
                  <a:pt x="2247145" y="970114"/>
                  <a:pt x="2258146" y="947848"/>
                </a:cubicBezTo>
                <a:cubicBezTo>
                  <a:pt x="2265478" y="929294"/>
                  <a:pt x="2298479" y="910739"/>
                  <a:pt x="2327814" y="910739"/>
                </a:cubicBezTo>
                <a:close/>
                <a:moveTo>
                  <a:pt x="2191744" y="910739"/>
                </a:moveTo>
                <a:cubicBezTo>
                  <a:pt x="2221078" y="910739"/>
                  <a:pt x="2239414" y="929294"/>
                  <a:pt x="2232079" y="947848"/>
                </a:cubicBezTo>
                <a:cubicBezTo>
                  <a:pt x="2221078" y="970114"/>
                  <a:pt x="2191744" y="984958"/>
                  <a:pt x="2158741" y="984958"/>
                </a:cubicBezTo>
                <a:cubicBezTo>
                  <a:pt x="2129407" y="984958"/>
                  <a:pt x="2111072" y="970114"/>
                  <a:pt x="2118410" y="947848"/>
                </a:cubicBezTo>
                <a:cubicBezTo>
                  <a:pt x="2129407" y="929294"/>
                  <a:pt x="2162409" y="910739"/>
                  <a:pt x="2191744" y="910739"/>
                </a:cubicBezTo>
                <a:close/>
                <a:moveTo>
                  <a:pt x="2057220" y="910739"/>
                </a:moveTo>
                <a:cubicBezTo>
                  <a:pt x="2086553" y="910739"/>
                  <a:pt x="2104888" y="929294"/>
                  <a:pt x="2097555" y="947848"/>
                </a:cubicBezTo>
                <a:cubicBezTo>
                  <a:pt x="2086553" y="970114"/>
                  <a:pt x="2053552" y="984958"/>
                  <a:pt x="2024218" y="984958"/>
                </a:cubicBezTo>
                <a:cubicBezTo>
                  <a:pt x="1994883" y="984958"/>
                  <a:pt x="1976550" y="970114"/>
                  <a:pt x="1983882" y="947848"/>
                </a:cubicBezTo>
                <a:cubicBezTo>
                  <a:pt x="1994883" y="929294"/>
                  <a:pt x="2027885" y="910739"/>
                  <a:pt x="2057220" y="910739"/>
                </a:cubicBezTo>
                <a:close/>
                <a:moveTo>
                  <a:pt x="1921357" y="910739"/>
                </a:moveTo>
                <a:cubicBezTo>
                  <a:pt x="1950564" y="910739"/>
                  <a:pt x="1968818" y="929294"/>
                  <a:pt x="1957866" y="947848"/>
                </a:cubicBezTo>
                <a:cubicBezTo>
                  <a:pt x="1950564" y="970114"/>
                  <a:pt x="1917704" y="984958"/>
                  <a:pt x="1888498" y="984958"/>
                </a:cubicBezTo>
                <a:cubicBezTo>
                  <a:pt x="1855639" y="984958"/>
                  <a:pt x="1837385" y="970114"/>
                  <a:pt x="1848339" y="947848"/>
                </a:cubicBezTo>
                <a:cubicBezTo>
                  <a:pt x="1859292" y="929294"/>
                  <a:pt x="1892151" y="910739"/>
                  <a:pt x="1921357" y="910739"/>
                </a:cubicBezTo>
                <a:close/>
                <a:moveTo>
                  <a:pt x="1650759" y="910739"/>
                </a:moveTo>
                <a:cubicBezTo>
                  <a:pt x="1679966" y="910739"/>
                  <a:pt x="1698222" y="929294"/>
                  <a:pt x="1687269" y="947848"/>
                </a:cubicBezTo>
                <a:cubicBezTo>
                  <a:pt x="1676314" y="970114"/>
                  <a:pt x="1643456" y="984958"/>
                  <a:pt x="1614251" y="984958"/>
                </a:cubicBezTo>
                <a:cubicBezTo>
                  <a:pt x="1581393" y="984958"/>
                  <a:pt x="1566790" y="970114"/>
                  <a:pt x="1577743" y="947848"/>
                </a:cubicBezTo>
                <a:cubicBezTo>
                  <a:pt x="1588695" y="929294"/>
                  <a:pt x="1621554" y="910739"/>
                  <a:pt x="1650759" y="910739"/>
                </a:cubicBezTo>
                <a:close/>
                <a:moveTo>
                  <a:pt x="1515668" y="910739"/>
                </a:moveTo>
                <a:cubicBezTo>
                  <a:pt x="1545217" y="910739"/>
                  <a:pt x="1563692" y="929294"/>
                  <a:pt x="1552608" y="947848"/>
                </a:cubicBezTo>
                <a:cubicBezTo>
                  <a:pt x="1541525" y="970114"/>
                  <a:pt x="1508280" y="984958"/>
                  <a:pt x="1475035" y="984958"/>
                </a:cubicBezTo>
                <a:cubicBezTo>
                  <a:pt x="1445487" y="984958"/>
                  <a:pt x="1430710" y="970114"/>
                  <a:pt x="1438095" y="947848"/>
                </a:cubicBezTo>
                <a:cubicBezTo>
                  <a:pt x="1449180" y="929294"/>
                  <a:pt x="1486118" y="910739"/>
                  <a:pt x="1515668" y="910739"/>
                </a:cubicBezTo>
                <a:close/>
                <a:moveTo>
                  <a:pt x="1380356" y="910739"/>
                </a:moveTo>
                <a:cubicBezTo>
                  <a:pt x="1409443" y="910739"/>
                  <a:pt x="1427618" y="929294"/>
                  <a:pt x="1416710" y="947848"/>
                </a:cubicBezTo>
                <a:cubicBezTo>
                  <a:pt x="1405807" y="970114"/>
                  <a:pt x="1369449" y="984958"/>
                  <a:pt x="1340364" y="984958"/>
                </a:cubicBezTo>
                <a:cubicBezTo>
                  <a:pt x="1311277" y="984958"/>
                  <a:pt x="1293098" y="970114"/>
                  <a:pt x="1304005" y="947848"/>
                </a:cubicBezTo>
                <a:cubicBezTo>
                  <a:pt x="1314913" y="929294"/>
                  <a:pt x="1351271" y="910739"/>
                  <a:pt x="1380356" y="910739"/>
                </a:cubicBezTo>
                <a:close/>
                <a:moveTo>
                  <a:pt x="1245290" y="910739"/>
                </a:moveTo>
                <a:cubicBezTo>
                  <a:pt x="1274710" y="910739"/>
                  <a:pt x="1293097" y="929294"/>
                  <a:pt x="1278388" y="947848"/>
                </a:cubicBezTo>
                <a:cubicBezTo>
                  <a:pt x="1267355" y="970114"/>
                  <a:pt x="1234257" y="984958"/>
                  <a:pt x="1204837" y="984958"/>
                </a:cubicBezTo>
                <a:cubicBezTo>
                  <a:pt x="1171737" y="984958"/>
                  <a:pt x="1157028" y="970114"/>
                  <a:pt x="1168061" y="947848"/>
                </a:cubicBezTo>
                <a:cubicBezTo>
                  <a:pt x="1179094" y="929294"/>
                  <a:pt x="1215869" y="910739"/>
                  <a:pt x="1245290" y="910739"/>
                </a:cubicBezTo>
                <a:close/>
                <a:moveTo>
                  <a:pt x="1826812" y="827243"/>
                </a:moveTo>
                <a:cubicBezTo>
                  <a:pt x="1859813" y="827243"/>
                  <a:pt x="1874481" y="841892"/>
                  <a:pt x="1867146" y="860202"/>
                </a:cubicBezTo>
                <a:cubicBezTo>
                  <a:pt x="1856146" y="882175"/>
                  <a:pt x="1823146" y="896824"/>
                  <a:pt x="1793810" y="896824"/>
                </a:cubicBezTo>
                <a:cubicBezTo>
                  <a:pt x="1764475" y="896824"/>
                  <a:pt x="1746141" y="882175"/>
                  <a:pt x="1757141" y="860202"/>
                </a:cubicBezTo>
                <a:cubicBezTo>
                  <a:pt x="1764475" y="841892"/>
                  <a:pt x="1797477" y="827243"/>
                  <a:pt x="1826812" y="827243"/>
                </a:cubicBezTo>
                <a:close/>
                <a:moveTo>
                  <a:pt x="8909406" y="827242"/>
                </a:moveTo>
                <a:cubicBezTo>
                  <a:pt x="8938613" y="827242"/>
                  <a:pt x="8971471" y="841891"/>
                  <a:pt x="8982423" y="860201"/>
                </a:cubicBezTo>
                <a:cubicBezTo>
                  <a:pt x="8993376" y="882174"/>
                  <a:pt x="8978773" y="896823"/>
                  <a:pt x="8949566" y="896823"/>
                </a:cubicBezTo>
                <a:cubicBezTo>
                  <a:pt x="8916708" y="896823"/>
                  <a:pt x="8883850" y="882174"/>
                  <a:pt x="8872898" y="860201"/>
                </a:cubicBezTo>
                <a:cubicBezTo>
                  <a:pt x="8861945" y="841891"/>
                  <a:pt x="8880199" y="827242"/>
                  <a:pt x="8909406" y="827242"/>
                </a:cubicBezTo>
                <a:close/>
                <a:moveTo>
                  <a:pt x="8774517" y="827242"/>
                </a:moveTo>
                <a:cubicBezTo>
                  <a:pt x="8807518" y="827242"/>
                  <a:pt x="8840520" y="841891"/>
                  <a:pt x="8847854" y="860201"/>
                </a:cubicBezTo>
                <a:cubicBezTo>
                  <a:pt x="8858854" y="882174"/>
                  <a:pt x="8844187" y="896823"/>
                  <a:pt x="8814852" y="896823"/>
                </a:cubicBezTo>
                <a:cubicBezTo>
                  <a:pt x="8781851" y="896823"/>
                  <a:pt x="8748849" y="882174"/>
                  <a:pt x="8741515" y="860201"/>
                </a:cubicBezTo>
                <a:cubicBezTo>
                  <a:pt x="8730515" y="841891"/>
                  <a:pt x="8745182" y="827242"/>
                  <a:pt x="8774517" y="827242"/>
                </a:cubicBezTo>
                <a:close/>
                <a:moveTo>
                  <a:pt x="8641905" y="827242"/>
                </a:moveTo>
                <a:cubicBezTo>
                  <a:pt x="8671112" y="827242"/>
                  <a:pt x="8703970" y="841891"/>
                  <a:pt x="8714922" y="860201"/>
                </a:cubicBezTo>
                <a:cubicBezTo>
                  <a:pt x="8725875" y="882174"/>
                  <a:pt x="8707621" y="896823"/>
                  <a:pt x="8678414" y="896823"/>
                </a:cubicBezTo>
                <a:cubicBezTo>
                  <a:pt x="8645556" y="896823"/>
                  <a:pt x="8612698" y="882174"/>
                  <a:pt x="8605397" y="860201"/>
                </a:cubicBezTo>
                <a:cubicBezTo>
                  <a:pt x="8594444" y="841891"/>
                  <a:pt x="8612698" y="827242"/>
                  <a:pt x="8641905" y="827242"/>
                </a:cubicBezTo>
                <a:close/>
                <a:moveTo>
                  <a:pt x="8507016" y="827242"/>
                </a:moveTo>
                <a:cubicBezTo>
                  <a:pt x="8540017" y="827242"/>
                  <a:pt x="8569352" y="841891"/>
                  <a:pt x="8580353" y="860201"/>
                </a:cubicBezTo>
                <a:cubicBezTo>
                  <a:pt x="8591353" y="882174"/>
                  <a:pt x="8573019" y="896823"/>
                  <a:pt x="8543684" y="896823"/>
                </a:cubicBezTo>
                <a:cubicBezTo>
                  <a:pt x="8510683" y="896823"/>
                  <a:pt x="8481348" y="882174"/>
                  <a:pt x="8470348" y="860201"/>
                </a:cubicBezTo>
                <a:cubicBezTo>
                  <a:pt x="8463014" y="841891"/>
                  <a:pt x="8477681" y="827242"/>
                  <a:pt x="8507016" y="827242"/>
                </a:cubicBezTo>
                <a:close/>
                <a:moveTo>
                  <a:pt x="8375585" y="827242"/>
                </a:moveTo>
                <a:cubicBezTo>
                  <a:pt x="8404566" y="827242"/>
                  <a:pt x="8437170" y="841891"/>
                  <a:pt x="8444415" y="860201"/>
                </a:cubicBezTo>
                <a:cubicBezTo>
                  <a:pt x="8455283" y="882174"/>
                  <a:pt x="8437170" y="896823"/>
                  <a:pt x="8408189" y="896823"/>
                </a:cubicBezTo>
                <a:cubicBezTo>
                  <a:pt x="8379208" y="896823"/>
                  <a:pt x="8346604" y="882174"/>
                  <a:pt x="8335736" y="860201"/>
                </a:cubicBezTo>
                <a:cubicBezTo>
                  <a:pt x="8328491" y="841891"/>
                  <a:pt x="8346604" y="827242"/>
                  <a:pt x="8375585" y="827242"/>
                </a:cubicBezTo>
                <a:close/>
                <a:moveTo>
                  <a:pt x="8240090" y="827242"/>
                </a:moveTo>
                <a:cubicBezTo>
                  <a:pt x="8273091" y="827242"/>
                  <a:pt x="8302426" y="841891"/>
                  <a:pt x="8313426" y="860201"/>
                </a:cubicBezTo>
                <a:cubicBezTo>
                  <a:pt x="8320760" y="882174"/>
                  <a:pt x="8302426" y="896823"/>
                  <a:pt x="8273091" y="896823"/>
                </a:cubicBezTo>
                <a:cubicBezTo>
                  <a:pt x="8243757" y="896823"/>
                  <a:pt x="8210755" y="882174"/>
                  <a:pt x="8203421" y="860201"/>
                </a:cubicBezTo>
                <a:cubicBezTo>
                  <a:pt x="8192421" y="841891"/>
                  <a:pt x="8210755" y="827242"/>
                  <a:pt x="8240090" y="827242"/>
                </a:cubicBezTo>
                <a:close/>
                <a:moveTo>
                  <a:pt x="8108287" y="827242"/>
                </a:moveTo>
                <a:cubicBezTo>
                  <a:pt x="8137393" y="827242"/>
                  <a:pt x="8170137" y="841891"/>
                  <a:pt x="8177414" y="860201"/>
                </a:cubicBezTo>
                <a:cubicBezTo>
                  <a:pt x="8184690" y="882174"/>
                  <a:pt x="8166499" y="896823"/>
                  <a:pt x="8137393" y="896823"/>
                </a:cubicBezTo>
                <a:cubicBezTo>
                  <a:pt x="8108287" y="896823"/>
                  <a:pt x="8075543" y="882174"/>
                  <a:pt x="8068266" y="860201"/>
                </a:cubicBezTo>
                <a:cubicBezTo>
                  <a:pt x="8060990" y="841891"/>
                  <a:pt x="8079181" y="827242"/>
                  <a:pt x="8108287" y="827242"/>
                </a:cubicBezTo>
                <a:close/>
                <a:moveTo>
                  <a:pt x="7973765" y="827242"/>
                </a:moveTo>
                <a:cubicBezTo>
                  <a:pt x="8002871" y="827242"/>
                  <a:pt x="8035615" y="841891"/>
                  <a:pt x="8042892" y="860201"/>
                </a:cubicBezTo>
                <a:cubicBezTo>
                  <a:pt x="8050168" y="882174"/>
                  <a:pt x="8031977" y="896823"/>
                  <a:pt x="8002871" y="896823"/>
                </a:cubicBezTo>
                <a:cubicBezTo>
                  <a:pt x="7973765" y="896823"/>
                  <a:pt x="7941021" y="882174"/>
                  <a:pt x="7933744" y="860201"/>
                </a:cubicBezTo>
                <a:cubicBezTo>
                  <a:pt x="7926468" y="841891"/>
                  <a:pt x="7944659" y="827242"/>
                  <a:pt x="7973765" y="827242"/>
                </a:cubicBezTo>
                <a:close/>
                <a:moveTo>
                  <a:pt x="7841733" y="827242"/>
                </a:moveTo>
                <a:cubicBezTo>
                  <a:pt x="7871067" y="827242"/>
                  <a:pt x="7900402" y="841891"/>
                  <a:pt x="7907736" y="860201"/>
                </a:cubicBezTo>
                <a:cubicBezTo>
                  <a:pt x="7918736" y="882174"/>
                  <a:pt x="7900402" y="896823"/>
                  <a:pt x="7867400" y="896823"/>
                </a:cubicBezTo>
                <a:cubicBezTo>
                  <a:pt x="7838066" y="896823"/>
                  <a:pt x="7805064" y="882174"/>
                  <a:pt x="7797731" y="860201"/>
                </a:cubicBezTo>
                <a:cubicBezTo>
                  <a:pt x="7790397" y="841891"/>
                  <a:pt x="7808731" y="827242"/>
                  <a:pt x="7841733" y="827242"/>
                </a:cubicBezTo>
                <a:close/>
                <a:moveTo>
                  <a:pt x="7706263" y="827242"/>
                </a:moveTo>
                <a:cubicBezTo>
                  <a:pt x="7735369" y="827242"/>
                  <a:pt x="7768113" y="841891"/>
                  <a:pt x="7775390" y="860201"/>
                </a:cubicBezTo>
                <a:cubicBezTo>
                  <a:pt x="7782666" y="882174"/>
                  <a:pt x="7764475" y="896823"/>
                  <a:pt x="7731731" y="896823"/>
                </a:cubicBezTo>
                <a:cubicBezTo>
                  <a:pt x="7702625" y="896823"/>
                  <a:pt x="7673519" y="882174"/>
                  <a:pt x="7666243" y="860201"/>
                </a:cubicBezTo>
                <a:cubicBezTo>
                  <a:pt x="7658966" y="841891"/>
                  <a:pt x="7677157" y="827242"/>
                  <a:pt x="7706263" y="827242"/>
                </a:cubicBezTo>
                <a:close/>
                <a:moveTo>
                  <a:pt x="7574469" y="827242"/>
                </a:moveTo>
                <a:cubicBezTo>
                  <a:pt x="7603939" y="827242"/>
                  <a:pt x="7633408" y="841891"/>
                  <a:pt x="7640776" y="860201"/>
                </a:cubicBezTo>
                <a:cubicBezTo>
                  <a:pt x="7648143" y="882174"/>
                  <a:pt x="7629725" y="896823"/>
                  <a:pt x="7596571" y="896823"/>
                </a:cubicBezTo>
                <a:cubicBezTo>
                  <a:pt x="7567102" y="896823"/>
                  <a:pt x="7537632" y="882174"/>
                  <a:pt x="7530265" y="860201"/>
                </a:cubicBezTo>
                <a:cubicBezTo>
                  <a:pt x="7522897" y="841891"/>
                  <a:pt x="7541316" y="827242"/>
                  <a:pt x="7574469" y="827242"/>
                </a:cubicBezTo>
                <a:close/>
                <a:moveTo>
                  <a:pt x="7438979" y="827242"/>
                </a:moveTo>
                <a:cubicBezTo>
                  <a:pt x="7468217" y="827242"/>
                  <a:pt x="7497455" y="841891"/>
                  <a:pt x="7504765" y="860201"/>
                </a:cubicBezTo>
                <a:cubicBezTo>
                  <a:pt x="7512074" y="882174"/>
                  <a:pt x="7493800" y="896823"/>
                  <a:pt x="7460908" y="896823"/>
                </a:cubicBezTo>
                <a:cubicBezTo>
                  <a:pt x="7431670" y="896823"/>
                  <a:pt x="7402432" y="882174"/>
                  <a:pt x="7395122" y="860201"/>
                </a:cubicBezTo>
                <a:cubicBezTo>
                  <a:pt x="7391467" y="841891"/>
                  <a:pt x="7409741" y="827242"/>
                  <a:pt x="7438979" y="827242"/>
                </a:cubicBezTo>
                <a:close/>
                <a:moveTo>
                  <a:pt x="7308110" y="827242"/>
                </a:moveTo>
                <a:cubicBezTo>
                  <a:pt x="7337348" y="827242"/>
                  <a:pt x="7366586" y="841891"/>
                  <a:pt x="7373895" y="860201"/>
                </a:cubicBezTo>
                <a:cubicBezTo>
                  <a:pt x="7377550" y="882174"/>
                  <a:pt x="7359276" y="896823"/>
                  <a:pt x="7330038" y="896823"/>
                </a:cubicBezTo>
                <a:cubicBezTo>
                  <a:pt x="7297146" y="896823"/>
                  <a:pt x="7267908" y="882174"/>
                  <a:pt x="7264253" y="860201"/>
                </a:cubicBezTo>
                <a:cubicBezTo>
                  <a:pt x="7256943" y="841891"/>
                  <a:pt x="7275217" y="827242"/>
                  <a:pt x="7308110" y="827242"/>
                </a:cubicBezTo>
                <a:close/>
                <a:moveTo>
                  <a:pt x="7172040" y="827242"/>
                </a:moveTo>
                <a:cubicBezTo>
                  <a:pt x="7201278" y="827242"/>
                  <a:pt x="7230516" y="841891"/>
                  <a:pt x="7237825" y="860201"/>
                </a:cubicBezTo>
                <a:cubicBezTo>
                  <a:pt x="7241480" y="882174"/>
                  <a:pt x="7223206" y="896823"/>
                  <a:pt x="7193968" y="896823"/>
                </a:cubicBezTo>
                <a:cubicBezTo>
                  <a:pt x="7161076" y="896823"/>
                  <a:pt x="7131838" y="882174"/>
                  <a:pt x="7128183" y="860201"/>
                </a:cubicBezTo>
                <a:cubicBezTo>
                  <a:pt x="7120873" y="841891"/>
                  <a:pt x="7142802" y="827242"/>
                  <a:pt x="7172040" y="827242"/>
                </a:cubicBezTo>
                <a:close/>
                <a:moveTo>
                  <a:pt x="7036955" y="827242"/>
                </a:moveTo>
                <a:cubicBezTo>
                  <a:pt x="7069848" y="827242"/>
                  <a:pt x="7099086" y="841891"/>
                  <a:pt x="7102741" y="860201"/>
                </a:cubicBezTo>
                <a:cubicBezTo>
                  <a:pt x="7110050" y="882174"/>
                  <a:pt x="7088122" y="896823"/>
                  <a:pt x="7058884" y="896823"/>
                </a:cubicBezTo>
                <a:cubicBezTo>
                  <a:pt x="7025991" y="896823"/>
                  <a:pt x="6996753" y="882174"/>
                  <a:pt x="6993098" y="860201"/>
                </a:cubicBezTo>
                <a:cubicBezTo>
                  <a:pt x="6989443" y="841891"/>
                  <a:pt x="7007717" y="827242"/>
                  <a:pt x="7036955" y="827242"/>
                </a:cubicBezTo>
                <a:close/>
                <a:moveTo>
                  <a:pt x="6906086" y="827242"/>
                </a:moveTo>
                <a:cubicBezTo>
                  <a:pt x="6935324" y="827242"/>
                  <a:pt x="6964562" y="841891"/>
                  <a:pt x="6968217" y="860201"/>
                </a:cubicBezTo>
                <a:cubicBezTo>
                  <a:pt x="6975526" y="882174"/>
                  <a:pt x="6953598" y="896823"/>
                  <a:pt x="6924360" y="896823"/>
                </a:cubicBezTo>
                <a:cubicBezTo>
                  <a:pt x="6891467" y="896823"/>
                  <a:pt x="6865884" y="882174"/>
                  <a:pt x="6858574" y="860201"/>
                </a:cubicBezTo>
                <a:cubicBezTo>
                  <a:pt x="6854919" y="841891"/>
                  <a:pt x="6876848" y="827242"/>
                  <a:pt x="6906086" y="827242"/>
                </a:cubicBezTo>
                <a:close/>
                <a:moveTo>
                  <a:pt x="6770017" y="827242"/>
                </a:moveTo>
                <a:cubicBezTo>
                  <a:pt x="6802910" y="827242"/>
                  <a:pt x="6828493" y="841891"/>
                  <a:pt x="6835802" y="860201"/>
                </a:cubicBezTo>
                <a:cubicBezTo>
                  <a:pt x="6839457" y="882174"/>
                  <a:pt x="6817529" y="896823"/>
                  <a:pt x="6788291" y="896823"/>
                </a:cubicBezTo>
                <a:cubicBezTo>
                  <a:pt x="6759053" y="896823"/>
                  <a:pt x="6729815" y="882174"/>
                  <a:pt x="6726160" y="860201"/>
                </a:cubicBezTo>
                <a:cubicBezTo>
                  <a:pt x="6718850" y="841891"/>
                  <a:pt x="6740779" y="827242"/>
                  <a:pt x="6770017" y="827242"/>
                </a:cubicBezTo>
                <a:close/>
                <a:moveTo>
                  <a:pt x="6638833" y="827242"/>
                </a:moveTo>
                <a:cubicBezTo>
                  <a:pt x="6668212" y="827242"/>
                  <a:pt x="6697591" y="841891"/>
                  <a:pt x="6701263" y="860201"/>
                </a:cubicBezTo>
                <a:cubicBezTo>
                  <a:pt x="6704935" y="882174"/>
                  <a:pt x="6682901" y="896823"/>
                  <a:pt x="6653522" y="896823"/>
                </a:cubicBezTo>
                <a:cubicBezTo>
                  <a:pt x="6624144" y="896823"/>
                  <a:pt x="6594765" y="882174"/>
                  <a:pt x="6591093" y="860201"/>
                </a:cubicBezTo>
                <a:cubicBezTo>
                  <a:pt x="6587420" y="841891"/>
                  <a:pt x="6609454" y="827242"/>
                  <a:pt x="6638833" y="827242"/>
                </a:cubicBezTo>
                <a:close/>
                <a:moveTo>
                  <a:pt x="6503632" y="827242"/>
                </a:moveTo>
                <a:cubicBezTo>
                  <a:pt x="6536248" y="827242"/>
                  <a:pt x="6561616" y="841891"/>
                  <a:pt x="6565240" y="860201"/>
                </a:cubicBezTo>
                <a:cubicBezTo>
                  <a:pt x="6568864" y="882174"/>
                  <a:pt x="6547120" y="896823"/>
                  <a:pt x="6518128" y="896823"/>
                </a:cubicBezTo>
                <a:cubicBezTo>
                  <a:pt x="6489136" y="896823"/>
                  <a:pt x="6460144" y="882174"/>
                  <a:pt x="6456520" y="860201"/>
                </a:cubicBezTo>
                <a:cubicBezTo>
                  <a:pt x="6452896" y="841891"/>
                  <a:pt x="6474640" y="827242"/>
                  <a:pt x="6503632" y="827242"/>
                </a:cubicBezTo>
                <a:close/>
                <a:moveTo>
                  <a:pt x="6371594" y="827242"/>
                </a:moveTo>
                <a:cubicBezTo>
                  <a:pt x="6401122" y="827242"/>
                  <a:pt x="6426959" y="841891"/>
                  <a:pt x="6430650" y="860201"/>
                </a:cubicBezTo>
                <a:cubicBezTo>
                  <a:pt x="6434341" y="882174"/>
                  <a:pt x="6412195" y="896823"/>
                  <a:pt x="6382667" y="896823"/>
                </a:cubicBezTo>
                <a:cubicBezTo>
                  <a:pt x="6353139" y="896823"/>
                  <a:pt x="6323610" y="882174"/>
                  <a:pt x="6319919" y="860201"/>
                </a:cubicBezTo>
                <a:cubicBezTo>
                  <a:pt x="6319919" y="841891"/>
                  <a:pt x="6342065" y="827242"/>
                  <a:pt x="6371594" y="827242"/>
                </a:cubicBezTo>
                <a:close/>
                <a:moveTo>
                  <a:pt x="6104410" y="827242"/>
                </a:moveTo>
                <a:cubicBezTo>
                  <a:pt x="6133789" y="827242"/>
                  <a:pt x="6159496" y="841891"/>
                  <a:pt x="6163168" y="860201"/>
                </a:cubicBezTo>
                <a:cubicBezTo>
                  <a:pt x="6166840" y="882174"/>
                  <a:pt x="6144806" y="896823"/>
                  <a:pt x="6111755" y="896823"/>
                </a:cubicBezTo>
                <a:cubicBezTo>
                  <a:pt x="6082376" y="896823"/>
                  <a:pt x="6056670" y="882174"/>
                  <a:pt x="6052998" y="860201"/>
                </a:cubicBezTo>
                <a:cubicBezTo>
                  <a:pt x="6049325" y="841891"/>
                  <a:pt x="6071359" y="827242"/>
                  <a:pt x="6104410" y="827242"/>
                </a:cubicBezTo>
                <a:close/>
                <a:moveTo>
                  <a:pt x="5969571" y="827242"/>
                </a:moveTo>
                <a:cubicBezTo>
                  <a:pt x="5999099" y="827242"/>
                  <a:pt x="6028627" y="841891"/>
                  <a:pt x="6028627" y="860201"/>
                </a:cubicBezTo>
                <a:cubicBezTo>
                  <a:pt x="6032318" y="882174"/>
                  <a:pt x="6010172" y="896823"/>
                  <a:pt x="5976953" y="896823"/>
                </a:cubicBezTo>
                <a:cubicBezTo>
                  <a:pt x="5947425" y="896823"/>
                  <a:pt x="5921587" y="882174"/>
                  <a:pt x="5917896" y="860201"/>
                </a:cubicBezTo>
                <a:cubicBezTo>
                  <a:pt x="5917896" y="841891"/>
                  <a:pt x="5940042" y="827242"/>
                  <a:pt x="5969571" y="827242"/>
                </a:cubicBezTo>
                <a:close/>
                <a:moveTo>
                  <a:pt x="5837990" y="827242"/>
                </a:moveTo>
                <a:cubicBezTo>
                  <a:pt x="5867120" y="827242"/>
                  <a:pt x="5892608" y="841891"/>
                  <a:pt x="5896249" y="860201"/>
                </a:cubicBezTo>
                <a:cubicBezTo>
                  <a:pt x="5896249" y="882174"/>
                  <a:pt x="5874402" y="896823"/>
                  <a:pt x="5841631" y="896823"/>
                </a:cubicBezTo>
                <a:cubicBezTo>
                  <a:pt x="5812502" y="896823"/>
                  <a:pt x="5787013" y="882174"/>
                  <a:pt x="5787013" y="860201"/>
                </a:cubicBezTo>
                <a:cubicBezTo>
                  <a:pt x="5783372" y="841891"/>
                  <a:pt x="5805219" y="827242"/>
                  <a:pt x="5837990" y="827242"/>
                </a:cubicBezTo>
                <a:close/>
                <a:moveTo>
                  <a:pt x="5702668" y="827242"/>
                </a:moveTo>
                <a:cubicBezTo>
                  <a:pt x="5732196" y="827242"/>
                  <a:pt x="5758033" y="841891"/>
                  <a:pt x="5761724" y="860201"/>
                </a:cubicBezTo>
                <a:cubicBezTo>
                  <a:pt x="5761724" y="882174"/>
                  <a:pt x="5739578" y="896823"/>
                  <a:pt x="5710050" y="896823"/>
                </a:cubicBezTo>
                <a:cubicBezTo>
                  <a:pt x="5676831" y="896823"/>
                  <a:pt x="5650993" y="882174"/>
                  <a:pt x="5650993" y="860201"/>
                </a:cubicBezTo>
                <a:cubicBezTo>
                  <a:pt x="5647302" y="841891"/>
                  <a:pt x="5673139" y="827242"/>
                  <a:pt x="5702668" y="827242"/>
                </a:cubicBezTo>
                <a:close/>
                <a:moveTo>
                  <a:pt x="5570763" y="827242"/>
                </a:moveTo>
                <a:cubicBezTo>
                  <a:pt x="5600039" y="827242"/>
                  <a:pt x="5625655" y="841891"/>
                  <a:pt x="5625655" y="860201"/>
                </a:cubicBezTo>
                <a:cubicBezTo>
                  <a:pt x="5625655" y="882174"/>
                  <a:pt x="5603698" y="896823"/>
                  <a:pt x="5574423" y="896823"/>
                </a:cubicBezTo>
                <a:cubicBezTo>
                  <a:pt x="5541488" y="896823"/>
                  <a:pt x="5515871" y="882174"/>
                  <a:pt x="5515871" y="860201"/>
                </a:cubicBezTo>
                <a:cubicBezTo>
                  <a:pt x="5515871" y="841891"/>
                  <a:pt x="5537828" y="827242"/>
                  <a:pt x="5570763" y="827242"/>
                </a:cubicBezTo>
                <a:close/>
                <a:moveTo>
                  <a:pt x="5435966" y="827242"/>
                </a:moveTo>
                <a:cubicBezTo>
                  <a:pt x="5465096" y="827242"/>
                  <a:pt x="5490584" y="841891"/>
                  <a:pt x="5490584" y="860201"/>
                </a:cubicBezTo>
                <a:cubicBezTo>
                  <a:pt x="5494225" y="882174"/>
                  <a:pt x="5468737" y="896823"/>
                  <a:pt x="5439607" y="896823"/>
                </a:cubicBezTo>
                <a:cubicBezTo>
                  <a:pt x="5406837" y="896823"/>
                  <a:pt x="5384989" y="882174"/>
                  <a:pt x="5381348" y="860201"/>
                </a:cubicBezTo>
                <a:cubicBezTo>
                  <a:pt x="5381348" y="841891"/>
                  <a:pt x="5406837" y="827242"/>
                  <a:pt x="5435966" y="827242"/>
                </a:cubicBezTo>
                <a:close/>
                <a:moveTo>
                  <a:pt x="5299604" y="827242"/>
                </a:moveTo>
                <a:cubicBezTo>
                  <a:pt x="5332539" y="827242"/>
                  <a:pt x="5354496" y="841891"/>
                  <a:pt x="5358155" y="860201"/>
                </a:cubicBezTo>
                <a:cubicBezTo>
                  <a:pt x="5358155" y="882174"/>
                  <a:pt x="5332539" y="896823"/>
                  <a:pt x="5303263" y="896823"/>
                </a:cubicBezTo>
                <a:cubicBezTo>
                  <a:pt x="5273988" y="896823"/>
                  <a:pt x="5248371" y="882174"/>
                  <a:pt x="5248371" y="860201"/>
                </a:cubicBezTo>
                <a:cubicBezTo>
                  <a:pt x="5248371" y="841891"/>
                  <a:pt x="5270328" y="827242"/>
                  <a:pt x="5299604" y="827242"/>
                </a:cubicBezTo>
                <a:close/>
                <a:moveTo>
                  <a:pt x="5168740" y="827242"/>
                </a:moveTo>
                <a:cubicBezTo>
                  <a:pt x="5199056" y="827242"/>
                  <a:pt x="5223632" y="842818"/>
                  <a:pt x="5223632" y="862033"/>
                </a:cubicBezTo>
                <a:cubicBezTo>
                  <a:pt x="5223632" y="881248"/>
                  <a:pt x="5199056" y="896824"/>
                  <a:pt x="5168740" y="896824"/>
                </a:cubicBezTo>
                <a:cubicBezTo>
                  <a:pt x="5138424" y="896824"/>
                  <a:pt x="5113848" y="881248"/>
                  <a:pt x="5113848" y="862033"/>
                </a:cubicBezTo>
                <a:cubicBezTo>
                  <a:pt x="5113848" y="842818"/>
                  <a:pt x="5138424" y="827242"/>
                  <a:pt x="5168740" y="827242"/>
                </a:cubicBezTo>
                <a:close/>
                <a:moveTo>
                  <a:pt x="5032671" y="827242"/>
                </a:moveTo>
                <a:cubicBezTo>
                  <a:pt x="5065606" y="827242"/>
                  <a:pt x="5087563" y="841891"/>
                  <a:pt x="5087563" y="860201"/>
                </a:cubicBezTo>
                <a:cubicBezTo>
                  <a:pt x="5087563" y="882174"/>
                  <a:pt x="5061947" y="896823"/>
                  <a:pt x="5032671" y="896823"/>
                </a:cubicBezTo>
                <a:cubicBezTo>
                  <a:pt x="5003396" y="896823"/>
                  <a:pt x="4977779" y="882174"/>
                  <a:pt x="4977779" y="860201"/>
                </a:cubicBezTo>
                <a:cubicBezTo>
                  <a:pt x="4977779" y="841891"/>
                  <a:pt x="5003396" y="827242"/>
                  <a:pt x="5032671" y="827242"/>
                </a:cubicBezTo>
                <a:close/>
                <a:moveTo>
                  <a:pt x="4901514" y="827242"/>
                </a:moveTo>
                <a:cubicBezTo>
                  <a:pt x="4930644" y="827242"/>
                  <a:pt x="4956132" y="841891"/>
                  <a:pt x="4952491" y="860201"/>
                </a:cubicBezTo>
                <a:cubicBezTo>
                  <a:pt x="4952491" y="882174"/>
                  <a:pt x="4927003" y="896823"/>
                  <a:pt x="4897873" y="896823"/>
                </a:cubicBezTo>
                <a:cubicBezTo>
                  <a:pt x="4868744" y="896823"/>
                  <a:pt x="4843255" y="882174"/>
                  <a:pt x="4843255" y="860201"/>
                </a:cubicBezTo>
                <a:cubicBezTo>
                  <a:pt x="4846896" y="841891"/>
                  <a:pt x="4872385" y="827242"/>
                  <a:pt x="4901514" y="827242"/>
                </a:cubicBezTo>
                <a:close/>
                <a:moveTo>
                  <a:pt x="4766243" y="827242"/>
                </a:moveTo>
                <a:cubicBezTo>
                  <a:pt x="4799462" y="827242"/>
                  <a:pt x="4821608" y="841891"/>
                  <a:pt x="4821608" y="860201"/>
                </a:cubicBezTo>
                <a:cubicBezTo>
                  <a:pt x="4817917" y="882174"/>
                  <a:pt x="4792080" y="896823"/>
                  <a:pt x="4762552" y="896823"/>
                </a:cubicBezTo>
                <a:cubicBezTo>
                  <a:pt x="4733023" y="896823"/>
                  <a:pt x="4707186" y="882174"/>
                  <a:pt x="4710877" y="860201"/>
                </a:cubicBezTo>
                <a:cubicBezTo>
                  <a:pt x="4710877" y="841891"/>
                  <a:pt x="4736715" y="827242"/>
                  <a:pt x="4766243" y="827242"/>
                </a:cubicBezTo>
                <a:close/>
                <a:moveTo>
                  <a:pt x="3029410" y="827242"/>
                </a:moveTo>
                <a:cubicBezTo>
                  <a:pt x="3062300" y="827242"/>
                  <a:pt x="3080577" y="841891"/>
                  <a:pt x="3073267" y="860201"/>
                </a:cubicBezTo>
                <a:cubicBezTo>
                  <a:pt x="3069613" y="882174"/>
                  <a:pt x="3040374" y="896823"/>
                  <a:pt x="3007480" y="896823"/>
                </a:cubicBezTo>
                <a:cubicBezTo>
                  <a:pt x="2978242" y="896823"/>
                  <a:pt x="2959969" y="882174"/>
                  <a:pt x="2963624" y="860201"/>
                </a:cubicBezTo>
                <a:cubicBezTo>
                  <a:pt x="2970932" y="841891"/>
                  <a:pt x="3000171" y="827242"/>
                  <a:pt x="3029410" y="827242"/>
                </a:cubicBezTo>
                <a:close/>
                <a:moveTo>
                  <a:pt x="2898540" y="827242"/>
                </a:moveTo>
                <a:cubicBezTo>
                  <a:pt x="2927777" y="827242"/>
                  <a:pt x="2946050" y="841891"/>
                  <a:pt x="2942396" y="860201"/>
                </a:cubicBezTo>
                <a:cubicBezTo>
                  <a:pt x="2935087" y="882174"/>
                  <a:pt x="2905848" y="896823"/>
                  <a:pt x="2872955" y="896823"/>
                </a:cubicBezTo>
                <a:cubicBezTo>
                  <a:pt x="2843717" y="896823"/>
                  <a:pt x="2825445" y="882174"/>
                  <a:pt x="2832753" y="860201"/>
                </a:cubicBezTo>
                <a:cubicBezTo>
                  <a:pt x="2836408" y="841891"/>
                  <a:pt x="2869302" y="827242"/>
                  <a:pt x="2898540" y="827242"/>
                </a:cubicBezTo>
                <a:close/>
                <a:moveTo>
                  <a:pt x="2762139" y="827242"/>
                </a:moveTo>
                <a:cubicBezTo>
                  <a:pt x="2791245" y="827242"/>
                  <a:pt x="2813074" y="841891"/>
                  <a:pt x="2805798" y="860201"/>
                </a:cubicBezTo>
                <a:cubicBezTo>
                  <a:pt x="2798520" y="882174"/>
                  <a:pt x="2769414" y="896823"/>
                  <a:pt x="2736672" y="896823"/>
                </a:cubicBezTo>
                <a:cubicBezTo>
                  <a:pt x="2707566" y="896823"/>
                  <a:pt x="2689372" y="882174"/>
                  <a:pt x="2696651" y="860201"/>
                </a:cubicBezTo>
                <a:cubicBezTo>
                  <a:pt x="2703927" y="841891"/>
                  <a:pt x="2733033" y="827242"/>
                  <a:pt x="2762139" y="827242"/>
                </a:cubicBezTo>
                <a:close/>
                <a:moveTo>
                  <a:pt x="2631253" y="827242"/>
                </a:moveTo>
                <a:cubicBezTo>
                  <a:pt x="2660361" y="827242"/>
                  <a:pt x="2678551" y="841891"/>
                  <a:pt x="2671275" y="860201"/>
                </a:cubicBezTo>
                <a:cubicBezTo>
                  <a:pt x="2663998" y="882174"/>
                  <a:pt x="2634892" y="896823"/>
                  <a:pt x="2602146" y="896823"/>
                </a:cubicBezTo>
                <a:cubicBezTo>
                  <a:pt x="2573040" y="896823"/>
                  <a:pt x="2554849" y="882174"/>
                  <a:pt x="2562127" y="860201"/>
                </a:cubicBezTo>
                <a:cubicBezTo>
                  <a:pt x="2569403" y="841891"/>
                  <a:pt x="2598507" y="827242"/>
                  <a:pt x="2631253" y="827242"/>
                </a:cubicBezTo>
                <a:close/>
                <a:moveTo>
                  <a:pt x="2495182" y="827242"/>
                </a:moveTo>
                <a:cubicBezTo>
                  <a:pt x="2524289" y="827242"/>
                  <a:pt x="2542482" y="841891"/>
                  <a:pt x="2535204" y="860201"/>
                </a:cubicBezTo>
                <a:cubicBezTo>
                  <a:pt x="2527929" y="882174"/>
                  <a:pt x="2498821" y="896823"/>
                  <a:pt x="2469715" y="896823"/>
                </a:cubicBezTo>
                <a:cubicBezTo>
                  <a:pt x="2436971" y="896823"/>
                  <a:pt x="2418780" y="882174"/>
                  <a:pt x="2426055" y="860201"/>
                </a:cubicBezTo>
                <a:cubicBezTo>
                  <a:pt x="2436971" y="841891"/>
                  <a:pt x="2466078" y="827242"/>
                  <a:pt x="2495182" y="827242"/>
                </a:cubicBezTo>
                <a:close/>
                <a:moveTo>
                  <a:pt x="2363379" y="827242"/>
                </a:moveTo>
                <a:cubicBezTo>
                  <a:pt x="2392715" y="827242"/>
                  <a:pt x="2411049" y="841891"/>
                  <a:pt x="2403715" y="860201"/>
                </a:cubicBezTo>
                <a:cubicBezTo>
                  <a:pt x="2392715" y="882174"/>
                  <a:pt x="2363379" y="896823"/>
                  <a:pt x="2334047" y="896823"/>
                </a:cubicBezTo>
                <a:cubicBezTo>
                  <a:pt x="2301042" y="896823"/>
                  <a:pt x="2282709" y="882174"/>
                  <a:pt x="2293709" y="860201"/>
                </a:cubicBezTo>
                <a:cubicBezTo>
                  <a:pt x="2301042" y="841891"/>
                  <a:pt x="2330377" y="827242"/>
                  <a:pt x="2363379" y="827242"/>
                </a:cubicBezTo>
                <a:close/>
                <a:moveTo>
                  <a:pt x="2228634" y="827242"/>
                </a:moveTo>
                <a:cubicBezTo>
                  <a:pt x="2258104" y="827242"/>
                  <a:pt x="2276523" y="841891"/>
                  <a:pt x="2269155" y="860201"/>
                </a:cubicBezTo>
                <a:cubicBezTo>
                  <a:pt x="2261787" y="882174"/>
                  <a:pt x="2228634" y="896823"/>
                  <a:pt x="2199166" y="896823"/>
                </a:cubicBezTo>
                <a:cubicBezTo>
                  <a:pt x="2166013" y="896823"/>
                  <a:pt x="2151277" y="882174"/>
                  <a:pt x="2158643" y="860201"/>
                </a:cubicBezTo>
                <a:cubicBezTo>
                  <a:pt x="2166013" y="841891"/>
                  <a:pt x="2199166" y="827242"/>
                  <a:pt x="2228634" y="827242"/>
                </a:cubicBezTo>
                <a:close/>
                <a:moveTo>
                  <a:pt x="2097425" y="827242"/>
                </a:moveTo>
                <a:cubicBezTo>
                  <a:pt x="2126758" y="827242"/>
                  <a:pt x="2145093" y="841891"/>
                  <a:pt x="2134092" y="860201"/>
                </a:cubicBezTo>
                <a:cubicBezTo>
                  <a:pt x="2126758" y="882174"/>
                  <a:pt x="2093756" y="896823"/>
                  <a:pt x="2064420" y="896823"/>
                </a:cubicBezTo>
                <a:cubicBezTo>
                  <a:pt x="2035088" y="896823"/>
                  <a:pt x="2016753" y="882174"/>
                  <a:pt x="2024086" y="860201"/>
                </a:cubicBezTo>
                <a:cubicBezTo>
                  <a:pt x="2035088" y="841891"/>
                  <a:pt x="2064420" y="827242"/>
                  <a:pt x="2097425" y="827242"/>
                </a:cubicBezTo>
                <a:close/>
                <a:moveTo>
                  <a:pt x="1961353" y="827242"/>
                </a:moveTo>
                <a:cubicBezTo>
                  <a:pt x="1990686" y="827242"/>
                  <a:pt x="2009022" y="841891"/>
                  <a:pt x="1998019" y="860201"/>
                </a:cubicBezTo>
                <a:cubicBezTo>
                  <a:pt x="1990686" y="882174"/>
                  <a:pt x="1957685" y="896823"/>
                  <a:pt x="1928351" y="896823"/>
                </a:cubicBezTo>
                <a:cubicBezTo>
                  <a:pt x="1899014" y="896823"/>
                  <a:pt x="1880681" y="882174"/>
                  <a:pt x="1888016" y="860201"/>
                </a:cubicBezTo>
                <a:cubicBezTo>
                  <a:pt x="1899014" y="841891"/>
                  <a:pt x="1932016" y="827242"/>
                  <a:pt x="1961353" y="827242"/>
                </a:cubicBezTo>
                <a:close/>
                <a:moveTo>
                  <a:pt x="1694053" y="827242"/>
                </a:moveTo>
                <a:cubicBezTo>
                  <a:pt x="1723262" y="827242"/>
                  <a:pt x="1741514" y="841891"/>
                  <a:pt x="1730562" y="860201"/>
                </a:cubicBezTo>
                <a:cubicBezTo>
                  <a:pt x="1719611" y="882174"/>
                  <a:pt x="1686753" y="896823"/>
                  <a:pt x="1657546" y="896823"/>
                </a:cubicBezTo>
                <a:cubicBezTo>
                  <a:pt x="1628340" y="896823"/>
                  <a:pt x="1610084" y="882174"/>
                  <a:pt x="1621038" y="860201"/>
                </a:cubicBezTo>
                <a:cubicBezTo>
                  <a:pt x="1631991" y="841891"/>
                  <a:pt x="1664846" y="827242"/>
                  <a:pt x="1694053" y="827242"/>
                </a:cubicBezTo>
                <a:close/>
                <a:moveTo>
                  <a:pt x="1559521" y="827242"/>
                </a:moveTo>
                <a:cubicBezTo>
                  <a:pt x="1592377" y="827242"/>
                  <a:pt x="1606981" y="841891"/>
                  <a:pt x="1596028" y="860201"/>
                </a:cubicBezTo>
                <a:cubicBezTo>
                  <a:pt x="1588726" y="882174"/>
                  <a:pt x="1552218" y="896823"/>
                  <a:pt x="1523011" y="896823"/>
                </a:cubicBezTo>
                <a:cubicBezTo>
                  <a:pt x="1493804" y="896823"/>
                  <a:pt x="1475550" y="882174"/>
                  <a:pt x="1486502" y="860201"/>
                </a:cubicBezTo>
                <a:cubicBezTo>
                  <a:pt x="1497455" y="841891"/>
                  <a:pt x="1530313" y="827242"/>
                  <a:pt x="1559521" y="827242"/>
                </a:cubicBezTo>
                <a:close/>
                <a:moveTo>
                  <a:pt x="1427441" y="827242"/>
                </a:moveTo>
                <a:cubicBezTo>
                  <a:pt x="1456423" y="827242"/>
                  <a:pt x="1470912" y="841891"/>
                  <a:pt x="1463669" y="860201"/>
                </a:cubicBezTo>
                <a:cubicBezTo>
                  <a:pt x="1452802" y="882174"/>
                  <a:pt x="1420197" y="896823"/>
                  <a:pt x="1387597" y="896823"/>
                </a:cubicBezTo>
                <a:cubicBezTo>
                  <a:pt x="1358616" y="896823"/>
                  <a:pt x="1344125" y="882174"/>
                  <a:pt x="1354993" y="860201"/>
                </a:cubicBezTo>
                <a:cubicBezTo>
                  <a:pt x="1365861" y="841891"/>
                  <a:pt x="1398465" y="827242"/>
                  <a:pt x="1427441" y="827242"/>
                </a:cubicBezTo>
                <a:close/>
                <a:moveTo>
                  <a:pt x="1292024" y="827242"/>
                </a:moveTo>
                <a:cubicBezTo>
                  <a:pt x="1324881" y="827242"/>
                  <a:pt x="1339485" y="841891"/>
                  <a:pt x="1328532" y="860201"/>
                </a:cubicBezTo>
                <a:cubicBezTo>
                  <a:pt x="1317579" y="882174"/>
                  <a:pt x="1284722" y="896823"/>
                  <a:pt x="1251865" y="896823"/>
                </a:cubicBezTo>
                <a:cubicBezTo>
                  <a:pt x="1222657" y="896823"/>
                  <a:pt x="1208053" y="882174"/>
                  <a:pt x="1219007" y="860201"/>
                </a:cubicBezTo>
                <a:cubicBezTo>
                  <a:pt x="1229959" y="841891"/>
                  <a:pt x="1262817" y="827242"/>
                  <a:pt x="1292024" y="827242"/>
                </a:cubicBezTo>
                <a:close/>
                <a:moveTo>
                  <a:pt x="1870479" y="742199"/>
                </a:moveTo>
                <a:cubicBezTo>
                  <a:pt x="1899948" y="742199"/>
                  <a:pt x="1914683" y="756848"/>
                  <a:pt x="1907315" y="775158"/>
                </a:cubicBezTo>
                <a:cubicBezTo>
                  <a:pt x="1896265" y="793469"/>
                  <a:pt x="1866795" y="811780"/>
                  <a:pt x="1837324" y="811780"/>
                </a:cubicBezTo>
                <a:cubicBezTo>
                  <a:pt x="1804171" y="811780"/>
                  <a:pt x="1789437" y="793469"/>
                  <a:pt x="1796804" y="775158"/>
                </a:cubicBezTo>
                <a:cubicBezTo>
                  <a:pt x="1807855" y="756848"/>
                  <a:pt x="1841009" y="742199"/>
                  <a:pt x="1870479" y="742199"/>
                </a:cubicBezTo>
                <a:close/>
                <a:moveTo>
                  <a:pt x="8862122" y="742197"/>
                </a:moveTo>
                <a:cubicBezTo>
                  <a:pt x="8894725" y="742197"/>
                  <a:pt x="8923706" y="756846"/>
                  <a:pt x="8934574" y="775156"/>
                </a:cubicBezTo>
                <a:cubicBezTo>
                  <a:pt x="8945442" y="793467"/>
                  <a:pt x="8930951" y="811778"/>
                  <a:pt x="8901970" y="811778"/>
                </a:cubicBezTo>
                <a:cubicBezTo>
                  <a:pt x="8869367" y="811778"/>
                  <a:pt x="8840386" y="793467"/>
                  <a:pt x="8829518" y="775156"/>
                </a:cubicBezTo>
                <a:cubicBezTo>
                  <a:pt x="8818650" y="756846"/>
                  <a:pt x="8833141" y="742197"/>
                  <a:pt x="8862122" y="742197"/>
                </a:cubicBezTo>
                <a:close/>
                <a:moveTo>
                  <a:pt x="8729675" y="742197"/>
                </a:moveTo>
                <a:cubicBezTo>
                  <a:pt x="8759010" y="742197"/>
                  <a:pt x="8792011" y="756846"/>
                  <a:pt x="8803012" y="775156"/>
                </a:cubicBezTo>
                <a:cubicBezTo>
                  <a:pt x="8814012" y="793467"/>
                  <a:pt x="8795678" y="811778"/>
                  <a:pt x="8766343" y="811778"/>
                </a:cubicBezTo>
                <a:cubicBezTo>
                  <a:pt x="8737009" y="811778"/>
                  <a:pt x="8704007" y="793467"/>
                  <a:pt x="8693007" y="775156"/>
                </a:cubicBezTo>
                <a:cubicBezTo>
                  <a:pt x="8685673" y="756846"/>
                  <a:pt x="8700340" y="742197"/>
                  <a:pt x="8729675" y="742197"/>
                </a:cubicBezTo>
                <a:close/>
                <a:moveTo>
                  <a:pt x="8598447" y="742197"/>
                </a:moveTo>
                <a:cubicBezTo>
                  <a:pt x="8627917" y="742197"/>
                  <a:pt x="8661070" y="756846"/>
                  <a:pt x="8672122" y="775156"/>
                </a:cubicBezTo>
                <a:cubicBezTo>
                  <a:pt x="8679489" y="793467"/>
                  <a:pt x="8664754" y="811778"/>
                  <a:pt x="8635285" y="811778"/>
                </a:cubicBezTo>
                <a:cubicBezTo>
                  <a:pt x="8605815" y="811778"/>
                  <a:pt x="8572662" y="793467"/>
                  <a:pt x="8561610" y="775156"/>
                </a:cubicBezTo>
                <a:cubicBezTo>
                  <a:pt x="8554243" y="756846"/>
                  <a:pt x="8568978" y="742197"/>
                  <a:pt x="8598447" y="742197"/>
                </a:cubicBezTo>
                <a:close/>
                <a:moveTo>
                  <a:pt x="8467388" y="742197"/>
                </a:moveTo>
                <a:cubicBezTo>
                  <a:pt x="8496722" y="742197"/>
                  <a:pt x="8529724" y="756846"/>
                  <a:pt x="8540724" y="775156"/>
                </a:cubicBezTo>
                <a:cubicBezTo>
                  <a:pt x="8548058" y="793467"/>
                  <a:pt x="8533391" y="811778"/>
                  <a:pt x="8500389" y="811778"/>
                </a:cubicBezTo>
                <a:cubicBezTo>
                  <a:pt x="8471055" y="811778"/>
                  <a:pt x="8438053" y="793467"/>
                  <a:pt x="8430719" y="775156"/>
                </a:cubicBezTo>
                <a:cubicBezTo>
                  <a:pt x="8419719" y="756846"/>
                  <a:pt x="8438053" y="742197"/>
                  <a:pt x="8467388" y="742197"/>
                </a:cubicBezTo>
                <a:close/>
                <a:moveTo>
                  <a:pt x="8335382" y="742197"/>
                </a:moveTo>
                <a:cubicBezTo>
                  <a:pt x="8364363" y="742197"/>
                  <a:pt x="8396967" y="756846"/>
                  <a:pt x="8404212" y="775156"/>
                </a:cubicBezTo>
                <a:cubicBezTo>
                  <a:pt x="8415080" y="793467"/>
                  <a:pt x="8396967" y="811778"/>
                  <a:pt x="8367986" y="811778"/>
                </a:cubicBezTo>
                <a:cubicBezTo>
                  <a:pt x="8339005" y="811778"/>
                  <a:pt x="8306401" y="793467"/>
                  <a:pt x="8299156" y="775156"/>
                </a:cubicBezTo>
                <a:cubicBezTo>
                  <a:pt x="8288288" y="756846"/>
                  <a:pt x="8306401" y="742197"/>
                  <a:pt x="8335382" y="742197"/>
                </a:cubicBezTo>
                <a:close/>
                <a:moveTo>
                  <a:pt x="8204154" y="742197"/>
                </a:moveTo>
                <a:cubicBezTo>
                  <a:pt x="8233260" y="742197"/>
                  <a:pt x="8266004" y="756846"/>
                  <a:pt x="8273281" y="775156"/>
                </a:cubicBezTo>
                <a:cubicBezTo>
                  <a:pt x="8280557" y="793467"/>
                  <a:pt x="8266004" y="811778"/>
                  <a:pt x="8233260" y="811778"/>
                </a:cubicBezTo>
                <a:cubicBezTo>
                  <a:pt x="8204154" y="811778"/>
                  <a:pt x="8175048" y="793467"/>
                  <a:pt x="8164133" y="775156"/>
                </a:cubicBezTo>
                <a:cubicBezTo>
                  <a:pt x="8156857" y="756846"/>
                  <a:pt x="8175048" y="742197"/>
                  <a:pt x="8204154" y="742197"/>
                </a:cubicBezTo>
                <a:close/>
                <a:moveTo>
                  <a:pt x="8071768" y="742197"/>
                </a:moveTo>
                <a:cubicBezTo>
                  <a:pt x="8101238" y="742197"/>
                  <a:pt x="8130707" y="756846"/>
                  <a:pt x="8141759" y="775156"/>
                </a:cubicBezTo>
                <a:cubicBezTo>
                  <a:pt x="8149126" y="793467"/>
                  <a:pt x="8130707" y="811778"/>
                  <a:pt x="8101238" y="811778"/>
                </a:cubicBezTo>
                <a:cubicBezTo>
                  <a:pt x="8071768" y="811778"/>
                  <a:pt x="8038615" y="793467"/>
                  <a:pt x="8031247" y="775156"/>
                </a:cubicBezTo>
                <a:cubicBezTo>
                  <a:pt x="8023880" y="756846"/>
                  <a:pt x="8042299" y="742197"/>
                  <a:pt x="8071768" y="742197"/>
                </a:cubicBezTo>
                <a:close/>
                <a:moveTo>
                  <a:pt x="7940338" y="742197"/>
                </a:moveTo>
                <a:cubicBezTo>
                  <a:pt x="7969808" y="742197"/>
                  <a:pt x="7999277" y="756846"/>
                  <a:pt x="8006645" y="775156"/>
                </a:cubicBezTo>
                <a:cubicBezTo>
                  <a:pt x="8017696" y="793467"/>
                  <a:pt x="7999277" y="811778"/>
                  <a:pt x="7966124" y="811778"/>
                </a:cubicBezTo>
                <a:cubicBezTo>
                  <a:pt x="7936654" y="811778"/>
                  <a:pt x="7907185" y="793467"/>
                  <a:pt x="7899817" y="775156"/>
                </a:cubicBezTo>
                <a:cubicBezTo>
                  <a:pt x="7892450" y="756846"/>
                  <a:pt x="7910869" y="742197"/>
                  <a:pt x="7940338" y="742197"/>
                </a:cubicBezTo>
                <a:close/>
                <a:moveTo>
                  <a:pt x="7808531" y="742197"/>
                </a:moveTo>
                <a:cubicBezTo>
                  <a:pt x="7837769" y="742197"/>
                  <a:pt x="7867007" y="756846"/>
                  <a:pt x="7874316" y="775156"/>
                </a:cubicBezTo>
                <a:cubicBezTo>
                  <a:pt x="7881626" y="793467"/>
                  <a:pt x="7863352" y="811778"/>
                  <a:pt x="7834114" y="811778"/>
                </a:cubicBezTo>
                <a:cubicBezTo>
                  <a:pt x="7804876" y="811778"/>
                  <a:pt x="7775638" y="793467"/>
                  <a:pt x="7768329" y="775156"/>
                </a:cubicBezTo>
                <a:cubicBezTo>
                  <a:pt x="7761019" y="756846"/>
                  <a:pt x="7779293" y="742197"/>
                  <a:pt x="7808531" y="742197"/>
                </a:cubicBezTo>
                <a:close/>
                <a:moveTo>
                  <a:pt x="7677432" y="742197"/>
                </a:moveTo>
                <a:cubicBezTo>
                  <a:pt x="7706537" y="742197"/>
                  <a:pt x="7735643" y="756846"/>
                  <a:pt x="7742920" y="775156"/>
                </a:cubicBezTo>
                <a:cubicBezTo>
                  <a:pt x="7750196" y="793467"/>
                  <a:pt x="7732005" y="811778"/>
                  <a:pt x="7702899" y="811778"/>
                </a:cubicBezTo>
                <a:cubicBezTo>
                  <a:pt x="7670155" y="811778"/>
                  <a:pt x="7641049" y="793467"/>
                  <a:pt x="7633773" y="775156"/>
                </a:cubicBezTo>
                <a:cubicBezTo>
                  <a:pt x="7626496" y="756846"/>
                  <a:pt x="7644687" y="742197"/>
                  <a:pt x="7677432" y="742197"/>
                </a:cubicBezTo>
                <a:close/>
                <a:moveTo>
                  <a:pt x="7546232" y="742197"/>
                </a:moveTo>
                <a:cubicBezTo>
                  <a:pt x="7575470" y="742197"/>
                  <a:pt x="7604708" y="756846"/>
                  <a:pt x="7612017" y="775156"/>
                </a:cubicBezTo>
                <a:cubicBezTo>
                  <a:pt x="7615672" y="793467"/>
                  <a:pt x="7597398" y="811778"/>
                  <a:pt x="7568160" y="811778"/>
                </a:cubicBezTo>
                <a:cubicBezTo>
                  <a:pt x="7538922" y="811778"/>
                  <a:pt x="7509684" y="793467"/>
                  <a:pt x="7502375" y="775156"/>
                </a:cubicBezTo>
                <a:cubicBezTo>
                  <a:pt x="7495065" y="756846"/>
                  <a:pt x="7513339" y="742197"/>
                  <a:pt x="7546232" y="742197"/>
                </a:cubicBezTo>
                <a:close/>
                <a:moveTo>
                  <a:pt x="7409600" y="742197"/>
                </a:moveTo>
                <a:cubicBezTo>
                  <a:pt x="7442493" y="742197"/>
                  <a:pt x="7471731" y="756846"/>
                  <a:pt x="7475386" y="775156"/>
                </a:cubicBezTo>
                <a:cubicBezTo>
                  <a:pt x="7482695" y="793467"/>
                  <a:pt x="7464421" y="811778"/>
                  <a:pt x="7435183" y="811778"/>
                </a:cubicBezTo>
                <a:cubicBezTo>
                  <a:pt x="7402291" y="811778"/>
                  <a:pt x="7373053" y="793467"/>
                  <a:pt x="7369398" y="775156"/>
                </a:cubicBezTo>
                <a:cubicBezTo>
                  <a:pt x="7362088" y="756846"/>
                  <a:pt x="7380362" y="742197"/>
                  <a:pt x="7409600" y="742197"/>
                </a:cubicBezTo>
                <a:close/>
                <a:moveTo>
                  <a:pt x="7278170" y="742197"/>
                </a:moveTo>
                <a:cubicBezTo>
                  <a:pt x="7307408" y="742197"/>
                  <a:pt x="7336646" y="756846"/>
                  <a:pt x="7343956" y="775156"/>
                </a:cubicBezTo>
                <a:cubicBezTo>
                  <a:pt x="7351265" y="793467"/>
                  <a:pt x="7329337" y="811778"/>
                  <a:pt x="7300099" y="811778"/>
                </a:cubicBezTo>
                <a:cubicBezTo>
                  <a:pt x="7270861" y="811778"/>
                  <a:pt x="7241623" y="793467"/>
                  <a:pt x="7234313" y="775156"/>
                </a:cubicBezTo>
                <a:cubicBezTo>
                  <a:pt x="7230658" y="756846"/>
                  <a:pt x="7248932" y="742197"/>
                  <a:pt x="7278170" y="742197"/>
                </a:cubicBezTo>
                <a:close/>
                <a:moveTo>
                  <a:pt x="7146967" y="742197"/>
                </a:moveTo>
                <a:cubicBezTo>
                  <a:pt x="7176345" y="742197"/>
                  <a:pt x="7205724" y="756846"/>
                  <a:pt x="7213069" y="775156"/>
                </a:cubicBezTo>
                <a:cubicBezTo>
                  <a:pt x="7216741" y="793467"/>
                  <a:pt x="7198380" y="811778"/>
                  <a:pt x="7169001" y="811778"/>
                </a:cubicBezTo>
                <a:cubicBezTo>
                  <a:pt x="7139622" y="811778"/>
                  <a:pt x="7110243" y="793467"/>
                  <a:pt x="7102899" y="775156"/>
                </a:cubicBezTo>
                <a:cubicBezTo>
                  <a:pt x="7099226" y="756846"/>
                  <a:pt x="7117588" y="742197"/>
                  <a:pt x="7146967" y="742197"/>
                </a:cubicBezTo>
                <a:close/>
                <a:moveTo>
                  <a:pt x="7015537" y="742197"/>
                </a:moveTo>
                <a:cubicBezTo>
                  <a:pt x="7044915" y="742197"/>
                  <a:pt x="7074294" y="756846"/>
                  <a:pt x="7081639" y="775156"/>
                </a:cubicBezTo>
                <a:cubicBezTo>
                  <a:pt x="7085311" y="793467"/>
                  <a:pt x="7066950" y="811778"/>
                  <a:pt x="7033898" y="811778"/>
                </a:cubicBezTo>
                <a:cubicBezTo>
                  <a:pt x="7004520" y="811778"/>
                  <a:pt x="6975141" y="793467"/>
                  <a:pt x="6971469" y="775156"/>
                </a:cubicBezTo>
                <a:cubicBezTo>
                  <a:pt x="6967796" y="756846"/>
                  <a:pt x="6986158" y="742197"/>
                  <a:pt x="7015537" y="742197"/>
                </a:cubicBezTo>
                <a:close/>
                <a:moveTo>
                  <a:pt x="6882893" y="742197"/>
                </a:moveTo>
                <a:cubicBezTo>
                  <a:pt x="6912131" y="742197"/>
                  <a:pt x="6941369" y="756846"/>
                  <a:pt x="6945024" y="775156"/>
                </a:cubicBezTo>
                <a:cubicBezTo>
                  <a:pt x="6952333" y="793467"/>
                  <a:pt x="6930405" y="811778"/>
                  <a:pt x="6901167" y="811778"/>
                </a:cubicBezTo>
                <a:cubicBezTo>
                  <a:pt x="6871929" y="811778"/>
                  <a:pt x="6842691" y="793467"/>
                  <a:pt x="6839036" y="775156"/>
                </a:cubicBezTo>
                <a:cubicBezTo>
                  <a:pt x="6831726" y="756846"/>
                  <a:pt x="6853655" y="742197"/>
                  <a:pt x="6882893" y="742197"/>
                </a:cubicBezTo>
                <a:close/>
                <a:moveTo>
                  <a:pt x="6751707" y="742197"/>
                </a:moveTo>
                <a:cubicBezTo>
                  <a:pt x="6781086" y="742197"/>
                  <a:pt x="6810465" y="756846"/>
                  <a:pt x="6814137" y="775156"/>
                </a:cubicBezTo>
                <a:cubicBezTo>
                  <a:pt x="6817809" y="793467"/>
                  <a:pt x="6799448" y="811778"/>
                  <a:pt x="6766396" y="811778"/>
                </a:cubicBezTo>
                <a:cubicBezTo>
                  <a:pt x="6737018" y="811778"/>
                  <a:pt x="6711311" y="793467"/>
                  <a:pt x="6703967" y="775156"/>
                </a:cubicBezTo>
                <a:cubicBezTo>
                  <a:pt x="6700294" y="756846"/>
                  <a:pt x="6722328" y="742197"/>
                  <a:pt x="6751707" y="742197"/>
                </a:cubicBezTo>
                <a:close/>
                <a:moveTo>
                  <a:pt x="6620278" y="742197"/>
                </a:moveTo>
                <a:cubicBezTo>
                  <a:pt x="6649657" y="742197"/>
                  <a:pt x="6679036" y="756846"/>
                  <a:pt x="6682708" y="775156"/>
                </a:cubicBezTo>
                <a:cubicBezTo>
                  <a:pt x="6686380" y="793467"/>
                  <a:pt x="6664346" y="811778"/>
                  <a:pt x="6634967" y="811778"/>
                </a:cubicBezTo>
                <a:cubicBezTo>
                  <a:pt x="6605589" y="811778"/>
                  <a:pt x="6576210" y="793467"/>
                  <a:pt x="6572538" y="775156"/>
                </a:cubicBezTo>
                <a:cubicBezTo>
                  <a:pt x="6568865" y="756846"/>
                  <a:pt x="6590899" y="742197"/>
                  <a:pt x="6620278" y="742197"/>
                </a:cubicBezTo>
                <a:close/>
                <a:moveTo>
                  <a:pt x="6488847" y="742197"/>
                </a:moveTo>
                <a:cubicBezTo>
                  <a:pt x="6518226" y="742197"/>
                  <a:pt x="6543932" y="756846"/>
                  <a:pt x="6547605" y="775156"/>
                </a:cubicBezTo>
                <a:cubicBezTo>
                  <a:pt x="6554949" y="793467"/>
                  <a:pt x="6532915" y="811778"/>
                  <a:pt x="6499864" y="811778"/>
                </a:cubicBezTo>
                <a:cubicBezTo>
                  <a:pt x="6470485" y="811778"/>
                  <a:pt x="6444779" y="793467"/>
                  <a:pt x="6441107" y="775156"/>
                </a:cubicBezTo>
                <a:cubicBezTo>
                  <a:pt x="6437434" y="756846"/>
                  <a:pt x="6459468" y="742197"/>
                  <a:pt x="6488847" y="742197"/>
                </a:cubicBezTo>
                <a:close/>
                <a:moveTo>
                  <a:pt x="6356981" y="742197"/>
                </a:moveTo>
                <a:cubicBezTo>
                  <a:pt x="6386111" y="742197"/>
                  <a:pt x="6411599" y="756846"/>
                  <a:pt x="6415240" y="775156"/>
                </a:cubicBezTo>
                <a:cubicBezTo>
                  <a:pt x="6418881" y="793467"/>
                  <a:pt x="6397034" y="811778"/>
                  <a:pt x="6367905" y="811778"/>
                </a:cubicBezTo>
                <a:cubicBezTo>
                  <a:pt x="6338775" y="811778"/>
                  <a:pt x="6309645" y="793467"/>
                  <a:pt x="6309645" y="775156"/>
                </a:cubicBezTo>
                <a:cubicBezTo>
                  <a:pt x="6306004" y="756846"/>
                  <a:pt x="6327851" y="742197"/>
                  <a:pt x="6356981" y="742197"/>
                </a:cubicBezTo>
                <a:close/>
                <a:moveTo>
                  <a:pt x="6225549" y="742197"/>
                </a:moveTo>
                <a:cubicBezTo>
                  <a:pt x="6254679" y="742197"/>
                  <a:pt x="6280167" y="756846"/>
                  <a:pt x="6283808" y="775156"/>
                </a:cubicBezTo>
                <a:cubicBezTo>
                  <a:pt x="6287449" y="793467"/>
                  <a:pt x="6265602" y="811778"/>
                  <a:pt x="6236473" y="811778"/>
                </a:cubicBezTo>
                <a:cubicBezTo>
                  <a:pt x="6203702" y="811778"/>
                  <a:pt x="6178213" y="793467"/>
                  <a:pt x="6174572" y="775156"/>
                </a:cubicBezTo>
                <a:cubicBezTo>
                  <a:pt x="6174572" y="756846"/>
                  <a:pt x="6196419" y="742197"/>
                  <a:pt x="6225549" y="742197"/>
                </a:cubicBezTo>
                <a:close/>
                <a:moveTo>
                  <a:pt x="6093868" y="742197"/>
                </a:moveTo>
                <a:cubicBezTo>
                  <a:pt x="6123396" y="742197"/>
                  <a:pt x="6149233" y="756846"/>
                  <a:pt x="6152924" y="775156"/>
                </a:cubicBezTo>
                <a:cubicBezTo>
                  <a:pt x="6152924" y="793467"/>
                  <a:pt x="6130778" y="811778"/>
                  <a:pt x="6101250" y="811778"/>
                </a:cubicBezTo>
                <a:cubicBezTo>
                  <a:pt x="6071722" y="811778"/>
                  <a:pt x="6045884" y="793467"/>
                  <a:pt x="6042193" y="775156"/>
                </a:cubicBezTo>
                <a:cubicBezTo>
                  <a:pt x="6038502" y="756846"/>
                  <a:pt x="6060648" y="742197"/>
                  <a:pt x="6093868" y="742197"/>
                </a:cubicBezTo>
                <a:close/>
                <a:moveTo>
                  <a:pt x="5958048" y="742197"/>
                </a:moveTo>
                <a:cubicBezTo>
                  <a:pt x="5990819" y="742197"/>
                  <a:pt x="6016307" y="756846"/>
                  <a:pt x="6016307" y="775156"/>
                </a:cubicBezTo>
                <a:cubicBezTo>
                  <a:pt x="6019948" y="793467"/>
                  <a:pt x="5998101" y="811778"/>
                  <a:pt x="5968972" y="811778"/>
                </a:cubicBezTo>
                <a:cubicBezTo>
                  <a:pt x="5936201" y="811778"/>
                  <a:pt x="5910712" y="793467"/>
                  <a:pt x="5910712" y="775156"/>
                </a:cubicBezTo>
                <a:cubicBezTo>
                  <a:pt x="5907071" y="756846"/>
                  <a:pt x="5928918" y="742197"/>
                  <a:pt x="5958048" y="742197"/>
                </a:cubicBezTo>
                <a:close/>
                <a:moveTo>
                  <a:pt x="5826617" y="742197"/>
                </a:moveTo>
                <a:cubicBezTo>
                  <a:pt x="5855747" y="742197"/>
                  <a:pt x="5884876" y="756846"/>
                  <a:pt x="5884876" y="775156"/>
                </a:cubicBezTo>
                <a:cubicBezTo>
                  <a:pt x="5888517" y="793467"/>
                  <a:pt x="5863029" y="811778"/>
                  <a:pt x="5833899" y="811778"/>
                </a:cubicBezTo>
                <a:cubicBezTo>
                  <a:pt x="5804770" y="811778"/>
                  <a:pt x="5779281" y="793467"/>
                  <a:pt x="5775640" y="775156"/>
                </a:cubicBezTo>
                <a:cubicBezTo>
                  <a:pt x="5775640" y="756846"/>
                  <a:pt x="5797487" y="742197"/>
                  <a:pt x="5826617" y="742197"/>
                </a:cubicBezTo>
                <a:close/>
                <a:moveTo>
                  <a:pt x="5695443" y="742197"/>
                </a:moveTo>
                <a:cubicBezTo>
                  <a:pt x="5724719" y="742197"/>
                  <a:pt x="5750335" y="756846"/>
                  <a:pt x="5753994" y="775156"/>
                </a:cubicBezTo>
                <a:cubicBezTo>
                  <a:pt x="5753994" y="793467"/>
                  <a:pt x="5732037" y="811778"/>
                  <a:pt x="5702762" y="811778"/>
                </a:cubicBezTo>
                <a:cubicBezTo>
                  <a:pt x="5673486" y="811778"/>
                  <a:pt x="5647870" y="793467"/>
                  <a:pt x="5644210" y="775156"/>
                </a:cubicBezTo>
                <a:cubicBezTo>
                  <a:pt x="5644210" y="756846"/>
                  <a:pt x="5666167" y="742197"/>
                  <a:pt x="5695443" y="742197"/>
                </a:cubicBezTo>
                <a:close/>
                <a:moveTo>
                  <a:pt x="5564013" y="742197"/>
                </a:moveTo>
                <a:cubicBezTo>
                  <a:pt x="5593289" y="742197"/>
                  <a:pt x="5618905" y="756846"/>
                  <a:pt x="5622564" y="775156"/>
                </a:cubicBezTo>
                <a:cubicBezTo>
                  <a:pt x="5622564" y="793467"/>
                  <a:pt x="5596948" y="811778"/>
                  <a:pt x="5567672" y="811778"/>
                </a:cubicBezTo>
                <a:cubicBezTo>
                  <a:pt x="5538397" y="811778"/>
                  <a:pt x="5512780" y="793467"/>
                  <a:pt x="5512780" y="775156"/>
                </a:cubicBezTo>
                <a:cubicBezTo>
                  <a:pt x="5512780" y="756846"/>
                  <a:pt x="5534737" y="742197"/>
                  <a:pt x="5564013" y="742197"/>
                </a:cubicBezTo>
                <a:close/>
                <a:moveTo>
                  <a:pt x="5432107" y="742197"/>
                </a:moveTo>
                <a:cubicBezTo>
                  <a:pt x="5461113" y="742197"/>
                  <a:pt x="5486492" y="756846"/>
                  <a:pt x="5486492" y="775156"/>
                </a:cubicBezTo>
                <a:cubicBezTo>
                  <a:pt x="5486492" y="793467"/>
                  <a:pt x="5464738" y="811778"/>
                  <a:pt x="5435733" y="811778"/>
                </a:cubicBezTo>
                <a:cubicBezTo>
                  <a:pt x="5406728" y="811778"/>
                  <a:pt x="5381348" y="793467"/>
                  <a:pt x="5381348" y="775156"/>
                </a:cubicBezTo>
                <a:cubicBezTo>
                  <a:pt x="5381348" y="756846"/>
                  <a:pt x="5403102" y="742197"/>
                  <a:pt x="5432107" y="742197"/>
                </a:cubicBezTo>
                <a:close/>
                <a:moveTo>
                  <a:pt x="5300170" y="742197"/>
                </a:moveTo>
                <a:cubicBezTo>
                  <a:pt x="5329446" y="742197"/>
                  <a:pt x="5355062" y="756846"/>
                  <a:pt x="5355062" y="775156"/>
                </a:cubicBezTo>
                <a:cubicBezTo>
                  <a:pt x="5355062" y="793467"/>
                  <a:pt x="5333105" y="811778"/>
                  <a:pt x="5300170" y="811778"/>
                </a:cubicBezTo>
                <a:cubicBezTo>
                  <a:pt x="5270895" y="811778"/>
                  <a:pt x="5245278" y="793467"/>
                  <a:pt x="5245278" y="775156"/>
                </a:cubicBezTo>
                <a:cubicBezTo>
                  <a:pt x="5245278" y="756846"/>
                  <a:pt x="5270895" y="742197"/>
                  <a:pt x="5300170" y="742197"/>
                </a:cubicBezTo>
                <a:close/>
                <a:moveTo>
                  <a:pt x="5168740" y="742197"/>
                </a:moveTo>
                <a:cubicBezTo>
                  <a:pt x="5199056" y="742197"/>
                  <a:pt x="5223632" y="757773"/>
                  <a:pt x="5223632" y="776988"/>
                </a:cubicBezTo>
                <a:cubicBezTo>
                  <a:pt x="5223632" y="796203"/>
                  <a:pt x="5199056" y="811779"/>
                  <a:pt x="5168740" y="811779"/>
                </a:cubicBezTo>
                <a:cubicBezTo>
                  <a:pt x="5138424" y="811779"/>
                  <a:pt x="5113848" y="796203"/>
                  <a:pt x="5113848" y="776988"/>
                </a:cubicBezTo>
                <a:cubicBezTo>
                  <a:pt x="5113848" y="757773"/>
                  <a:pt x="5138424" y="742197"/>
                  <a:pt x="5168740" y="742197"/>
                </a:cubicBezTo>
                <a:close/>
                <a:moveTo>
                  <a:pt x="5037309" y="742197"/>
                </a:moveTo>
                <a:cubicBezTo>
                  <a:pt x="5066585" y="742197"/>
                  <a:pt x="5092201" y="756846"/>
                  <a:pt x="5088542" y="775156"/>
                </a:cubicBezTo>
                <a:cubicBezTo>
                  <a:pt x="5088542" y="793467"/>
                  <a:pt x="5066585" y="811778"/>
                  <a:pt x="5033650" y="811778"/>
                </a:cubicBezTo>
                <a:cubicBezTo>
                  <a:pt x="5004374" y="811778"/>
                  <a:pt x="4982417" y="793467"/>
                  <a:pt x="4982417" y="775156"/>
                </a:cubicBezTo>
                <a:cubicBezTo>
                  <a:pt x="4982417" y="756846"/>
                  <a:pt x="5008034" y="742197"/>
                  <a:pt x="5037309" y="742197"/>
                </a:cubicBezTo>
                <a:close/>
                <a:moveTo>
                  <a:pt x="4904899" y="742197"/>
                </a:moveTo>
                <a:cubicBezTo>
                  <a:pt x="4934174" y="742197"/>
                  <a:pt x="4956131" y="756846"/>
                  <a:pt x="4956131" y="775156"/>
                </a:cubicBezTo>
                <a:cubicBezTo>
                  <a:pt x="4956131" y="793467"/>
                  <a:pt x="4930515" y="811778"/>
                  <a:pt x="4901239" y="811778"/>
                </a:cubicBezTo>
                <a:cubicBezTo>
                  <a:pt x="4871964" y="811778"/>
                  <a:pt x="4846347" y="793467"/>
                  <a:pt x="4850007" y="775156"/>
                </a:cubicBezTo>
                <a:cubicBezTo>
                  <a:pt x="4850007" y="756846"/>
                  <a:pt x="4875623" y="742197"/>
                  <a:pt x="4904899" y="742197"/>
                </a:cubicBezTo>
                <a:close/>
                <a:moveTo>
                  <a:pt x="4642038" y="742197"/>
                </a:moveTo>
                <a:cubicBezTo>
                  <a:pt x="4671313" y="742197"/>
                  <a:pt x="4693270" y="756846"/>
                  <a:pt x="4693270" y="775156"/>
                </a:cubicBezTo>
                <a:cubicBezTo>
                  <a:pt x="4689611" y="793467"/>
                  <a:pt x="4663995" y="811778"/>
                  <a:pt x="4634719" y="811778"/>
                </a:cubicBezTo>
                <a:cubicBezTo>
                  <a:pt x="4605443" y="811778"/>
                  <a:pt x="4583486" y="793467"/>
                  <a:pt x="4583486" y="775156"/>
                </a:cubicBezTo>
                <a:cubicBezTo>
                  <a:pt x="4583486" y="756846"/>
                  <a:pt x="4609103" y="742197"/>
                  <a:pt x="4642038" y="742197"/>
                </a:cubicBezTo>
                <a:close/>
                <a:moveTo>
                  <a:pt x="2922718" y="742197"/>
                </a:moveTo>
                <a:cubicBezTo>
                  <a:pt x="2955612" y="742197"/>
                  <a:pt x="2973883" y="756846"/>
                  <a:pt x="2966575" y="775156"/>
                </a:cubicBezTo>
                <a:cubicBezTo>
                  <a:pt x="2959264" y="793467"/>
                  <a:pt x="2930027" y="811778"/>
                  <a:pt x="2900790" y="811778"/>
                </a:cubicBezTo>
                <a:cubicBezTo>
                  <a:pt x="2871551" y="811778"/>
                  <a:pt x="2853276" y="793467"/>
                  <a:pt x="2860585" y="775156"/>
                </a:cubicBezTo>
                <a:cubicBezTo>
                  <a:pt x="2864241" y="756846"/>
                  <a:pt x="2893480" y="742197"/>
                  <a:pt x="2922718" y="742197"/>
                </a:cubicBezTo>
                <a:close/>
                <a:moveTo>
                  <a:pt x="2791517" y="742197"/>
                </a:moveTo>
                <a:cubicBezTo>
                  <a:pt x="2820623" y="742197"/>
                  <a:pt x="2842453" y="756846"/>
                  <a:pt x="2835177" y="775156"/>
                </a:cubicBezTo>
                <a:cubicBezTo>
                  <a:pt x="2827900" y="793467"/>
                  <a:pt x="2798796" y="811778"/>
                  <a:pt x="2769688" y="811778"/>
                </a:cubicBezTo>
                <a:cubicBezTo>
                  <a:pt x="2740580" y="811778"/>
                  <a:pt x="2718753" y="793467"/>
                  <a:pt x="2726029" y="775156"/>
                </a:cubicBezTo>
                <a:cubicBezTo>
                  <a:pt x="2733307" y="756846"/>
                  <a:pt x="2762411" y="742197"/>
                  <a:pt x="2791517" y="742197"/>
                </a:cubicBezTo>
                <a:close/>
                <a:moveTo>
                  <a:pt x="2660417" y="742197"/>
                </a:moveTo>
                <a:cubicBezTo>
                  <a:pt x="2689654" y="742197"/>
                  <a:pt x="2707931" y="756846"/>
                  <a:pt x="2704275" y="775156"/>
                </a:cubicBezTo>
                <a:cubicBezTo>
                  <a:pt x="2696963" y="793467"/>
                  <a:pt x="2664070" y="811778"/>
                  <a:pt x="2634833" y="811778"/>
                </a:cubicBezTo>
                <a:cubicBezTo>
                  <a:pt x="2605596" y="811778"/>
                  <a:pt x="2587321" y="793467"/>
                  <a:pt x="2594630" y="775156"/>
                </a:cubicBezTo>
                <a:cubicBezTo>
                  <a:pt x="2601939" y="756846"/>
                  <a:pt x="2631177" y="742197"/>
                  <a:pt x="2660417" y="742197"/>
                </a:cubicBezTo>
                <a:close/>
                <a:moveTo>
                  <a:pt x="2528984" y="742197"/>
                </a:moveTo>
                <a:cubicBezTo>
                  <a:pt x="2558224" y="742197"/>
                  <a:pt x="2576498" y="756846"/>
                  <a:pt x="2569188" y="775156"/>
                </a:cubicBezTo>
                <a:cubicBezTo>
                  <a:pt x="2561879" y="793467"/>
                  <a:pt x="2532640" y="811778"/>
                  <a:pt x="2503401" y="811778"/>
                </a:cubicBezTo>
                <a:cubicBezTo>
                  <a:pt x="2474165" y="811778"/>
                  <a:pt x="2455890" y="793467"/>
                  <a:pt x="2463199" y="775156"/>
                </a:cubicBezTo>
                <a:cubicBezTo>
                  <a:pt x="2470508" y="756846"/>
                  <a:pt x="2499747" y="742197"/>
                  <a:pt x="2528984" y="742197"/>
                </a:cubicBezTo>
                <a:close/>
                <a:moveTo>
                  <a:pt x="2397177" y="742197"/>
                </a:moveTo>
                <a:cubicBezTo>
                  <a:pt x="2426647" y="742197"/>
                  <a:pt x="2445065" y="756846"/>
                  <a:pt x="2437699" y="775156"/>
                </a:cubicBezTo>
                <a:cubicBezTo>
                  <a:pt x="2430330" y="793467"/>
                  <a:pt x="2400861" y="811778"/>
                  <a:pt x="2367708" y="811778"/>
                </a:cubicBezTo>
                <a:cubicBezTo>
                  <a:pt x="2338237" y="811778"/>
                  <a:pt x="2319819" y="793467"/>
                  <a:pt x="2327187" y="775156"/>
                </a:cubicBezTo>
                <a:cubicBezTo>
                  <a:pt x="2338237" y="756846"/>
                  <a:pt x="2367708" y="742197"/>
                  <a:pt x="2397177" y="742197"/>
                </a:cubicBezTo>
                <a:close/>
                <a:moveTo>
                  <a:pt x="2264791" y="742197"/>
                </a:moveTo>
                <a:cubicBezTo>
                  <a:pt x="2293898" y="742197"/>
                  <a:pt x="2312087" y="756846"/>
                  <a:pt x="2304811" y="775156"/>
                </a:cubicBezTo>
                <a:cubicBezTo>
                  <a:pt x="2297534" y="793467"/>
                  <a:pt x="2264791" y="811778"/>
                  <a:pt x="2235682" y="811778"/>
                </a:cubicBezTo>
                <a:cubicBezTo>
                  <a:pt x="2206578" y="811778"/>
                  <a:pt x="2188387" y="793467"/>
                  <a:pt x="2195663" y="775156"/>
                </a:cubicBezTo>
                <a:cubicBezTo>
                  <a:pt x="2202940" y="756846"/>
                  <a:pt x="2235682" y="742197"/>
                  <a:pt x="2264791" y="742197"/>
                </a:cubicBezTo>
                <a:close/>
                <a:moveTo>
                  <a:pt x="2133359" y="742197"/>
                </a:moveTo>
                <a:cubicBezTo>
                  <a:pt x="2162466" y="742197"/>
                  <a:pt x="2180656" y="756846"/>
                  <a:pt x="2173381" y="775156"/>
                </a:cubicBezTo>
                <a:cubicBezTo>
                  <a:pt x="2162466" y="793467"/>
                  <a:pt x="2133359" y="811778"/>
                  <a:pt x="2100614" y="811778"/>
                </a:cubicBezTo>
                <a:cubicBezTo>
                  <a:pt x="2071507" y="811778"/>
                  <a:pt x="2056957" y="793467"/>
                  <a:pt x="2064235" y="775156"/>
                </a:cubicBezTo>
                <a:cubicBezTo>
                  <a:pt x="2071507" y="756846"/>
                  <a:pt x="2104253" y="742197"/>
                  <a:pt x="2133359" y="742197"/>
                </a:cubicBezTo>
                <a:close/>
                <a:moveTo>
                  <a:pt x="2001554" y="742197"/>
                </a:moveTo>
                <a:cubicBezTo>
                  <a:pt x="2030890" y="742197"/>
                  <a:pt x="2049223" y="756846"/>
                  <a:pt x="2038224" y="775156"/>
                </a:cubicBezTo>
                <a:cubicBezTo>
                  <a:pt x="2030890" y="793467"/>
                  <a:pt x="1997890" y="811778"/>
                  <a:pt x="1968552" y="811778"/>
                </a:cubicBezTo>
                <a:cubicBezTo>
                  <a:pt x="1939220" y="811778"/>
                  <a:pt x="1920883" y="793467"/>
                  <a:pt x="1931884" y="775156"/>
                </a:cubicBezTo>
                <a:cubicBezTo>
                  <a:pt x="1939220" y="756846"/>
                  <a:pt x="1972221" y="742197"/>
                  <a:pt x="2001554" y="742197"/>
                </a:cubicBezTo>
                <a:close/>
                <a:moveTo>
                  <a:pt x="1739261" y="742197"/>
                </a:moveTo>
                <a:cubicBezTo>
                  <a:pt x="1768597" y="742197"/>
                  <a:pt x="1783263" y="756846"/>
                  <a:pt x="1775929" y="775156"/>
                </a:cubicBezTo>
                <a:cubicBezTo>
                  <a:pt x="1764928" y="793467"/>
                  <a:pt x="1731929" y="811778"/>
                  <a:pt x="1702594" y="811778"/>
                </a:cubicBezTo>
                <a:cubicBezTo>
                  <a:pt x="1673258" y="811778"/>
                  <a:pt x="1654923" y="793467"/>
                  <a:pt x="1665926" y="775156"/>
                </a:cubicBezTo>
                <a:cubicBezTo>
                  <a:pt x="1676926" y="756846"/>
                  <a:pt x="1709927" y="742197"/>
                  <a:pt x="1739261" y="742197"/>
                </a:cubicBezTo>
                <a:close/>
                <a:moveTo>
                  <a:pt x="1606805" y="742197"/>
                </a:moveTo>
                <a:cubicBezTo>
                  <a:pt x="1635785" y="742197"/>
                  <a:pt x="1650276" y="756846"/>
                  <a:pt x="1639409" y="775156"/>
                </a:cubicBezTo>
                <a:cubicBezTo>
                  <a:pt x="1632164" y="793467"/>
                  <a:pt x="1599559" y="811778"/>
                  <a:pt x="1570583" y="811778"/>
                </a:cubicBezTo>
                <a:cubicBezTo>
                  <a:pt x="1537975" y="811778"/>
                  <a:pt x="1523485" y="793467"/>
                  <a:pt x="1534352" y="775156"/>
                </a:cubicBezTo>
                <a:cubicBezTo>
                  <a:pt x="1545221" y="756846"/>
                  <a:pt x="1574202" y="742197"/>
                  <a:pt x="1606805" y="742197"/>
                </a:cubicBezTo>
                <a:close/>
                <a:moveTo>
                  <a:pt x="1471180" y="742197"/>
                </a:moveTo>
                <a:cubicBezTo>
                  <a:pt x="1504180" y="742197"/>
                  <a:pt x="1518847" y="756846"/>
                  <a:pt x="1507846" y="775156"/>
                </a:cubicBezTo>
                <a:cubicBezTo>
                  <a:pt x="1496847" y="793467"/>
                  <a:pt x="1463846" y="811778"/>
                  <a:pt x="1434510" y="811778"/>
                </a:cubicBezTo>
                <a:cubicBezTo>
                  <a:pt x="1405180" y="811778"/>
                  <a:pt x="1390513" y="793467"/>
                  <a:pt x="1401513" y="775156"/>
                </a:cubicBezTo>
                <a:cubicBezTo>
                  <a:pt x="1408846" y="756846"/>
                  <a:pt x="1441843" y="742197"/>
                  <a:pt x="1471180" y="742197"/>
                </a:cubicBezTo>
                <a:close/>
                <a:moveTo>
                  <a:pt x="1339959" y="742197"/>
                </a:moveTo>
                <a:cubicBezTo>
                  <a:pt x="1372816" y="742197"/>
                  <a:pt x="1387420" y="756846"/>
                  <a:pt x="1376467" y="775156"/>
                </a:cubicBezTo>
                <a:cubicBezTo>
                  <a:pt x="1365515" y="793467"/>
                  <a:pt x="1332658" y="811778"/>
                  <a:pt x="1303451" y="811778"/>
                </a:cubicBezTo>
                <a:cubicBezTo>
                  <a:pt x="1270593" y="811778"/>
                  <a:pt x="1255989" y="793467"/>
                  <a:pt x="1266942" y="775156"/>
                </a:cubicBezTo>
                <a:cubicBezTo>
                  <a:pt x="1277895" y="756846"/>
                  <a:pt x="1310752" y="742197"/>
                  <a:pt x="1339959" y="742197"/>
                </a:cubicBezTo>
                <a:close/>
                <a:moveTo>
                  <a:pt x="1208527" y="742197"/>
                </a:moveTo>
                <a:cubicBezTo>
                  <a:pt x="1237734" y="742197"/>
                  <a:pt x="1255989" y="756846"/>
                  <a:pt x="1245036" y="775156"/>
                </a:cubicBezTo>
                <a:cubicBezTo>
                  <a:pt x="1234083" y="793467"/>
                  <a:pt x="1197574" y="811778"/>
                  <a:pt x="1168368" y="811778"/>
                </a:cubicBezTo>
                <a:cubicBezTo>
                  <a:pt x="1139161" y="811778"/>
                  <a:pt x="1124557" y="793467"/>
                  <a:pt x="1135510" y="775156"/>
                </a:cubicBezTo>
                <a:cubicBezTo>
                  <a:pt x="1146462" y="756846"/>
                  <a:pt x="1179320" y="742197"/>
                  <a:pt x="1208527" y="742197"/>
                </a:cubicBezTo>
                <a:close/>
                <a:moveTo>
                  <a:pt x="9340442" y="658701"/>
                </a:moveTo>
                <a:cubicBezTo>
                  <a:pt x="9369777" y="658701"/>
                  <a:pt x="9402778" y="673350"/>
                  <a:pt x="9413779" y="691660"/>
                </a:cubicBezTo>
                <a:cubicBezTo>
                  <a:pt x="9424779" y="709971"/>
                  <a:pt x="9410112" y="728282"/>
                  <a:pt x="9380777" y="728282"/>
                </a:cubicBezTo>
                <a:cubicBezTo>
                  <a:pt x="9351442" y="728282"/>
                  <a:pt x="9318441" y="709971"/>
                  <a:pt x="9307440" y="691660"/>
                </a:cubicBezTo>
                <a:cubicBezTo>
                  <a:pt x="9296440" y="673350"/>
                  <a:pt x="9311107" y="658701"/>
                  <a:pt x="9340442" y="658701"/>
                </a:cubicBezTo>
                <a:close/>
                <a:moveTo>
                  <a:pt x="9209010" y="658701"/>
                </a:moveTo>
                <a:cubicBezTo>
                  <a:pt x="9238345" y="658701"/>
                  <a:pt x="9271346" y="673350"/>
                  <a:pt x="9282347" y="691660"/>
                </a:cubicBezTo>
                <a:cubicBezTo>
                  <a:pt x="9293347" y="709971"/>
                  <a:pt x="9278680" y="728282"/>
                  <a:pt x="9249345" y="728282"/>
                </a:cubicBezTo>
                <a:cubicBezTo>
                  <a:pt x="9220010" y="728282"/>
                  <a:pt x="9187009" y="709971"/>
                  <a:pt x="9176008" y="691660"/>
                </a:cubicBezTo>
                <a:cubicBezTo>
                  <a:pt x="9165008" y="673350"/>
                  <a:pt x="9179675" y="658701"/>
                  <a:pt x="9209010" y="658701"/>
                </a:cubicBezTo>
                <a:close/>
                <a:moveTo>
                  <a:pt x="8817811" y="658701"/>
                </a:moveTo>
                <a:cubicBezTo>
                  <a:pt x="8847146" y="658701"/>
                  <a:pt x="8880147" y="673350"/>
                  <a:pt x="8891148" y="691660"/>
                </a:cubicBezTo>
                <a:cubicBezTo>
                  <a:pt x="8902148" y="709971"/>
                  <a:pt x="8883814" y="728282"/>
                  <a:pt x="8854479" y="728282"/>
                </a:cubicBezTo>
                <a:cubicBezTo>
                  <a:pt x="8825145" y="728282"/>
                  <a:pt x="8792143" y="709971"/>
                  <a:pt x="8781143" y="691660"/>
                </a:cubicBezTo>
                <a:cubicBezTo>
                  <a:pt x="8773809" y="673350"/>
                  <a:pt x="8788476" y="658701"/>
                  <a:pt x="8817811" y="658701"/>
                </a:cubicBezTo>
                <a:close/>
                <a:moveTo>
                  <a:pt x="8686380" y="658701"/>
                </a:moveTo>
                <a:cubicBezTo>
                  <a:pt x="8719381" y="658701"/>
                  <a:pt x="8748716" y="673350"/>
                  <a:pt x="8759717" y="691660"/>
                </a:cubicBezTo>
                <a:cubicBezTo>
                  <a:pt x="8770717" y="709971"/>
                  <a:pt x="8752383" y="728282"/>
                  <a:pt x="8723048" y="728282"/>
                </a:cubicBezTo>
                <a:cubicBezTo>
                  <a:pt x="8693714" y="728282"/>
                  <a:pt x="8660712" y="709971"/>
                  <a:pt x="8653378" y="691660"/>
                </a:cubicBezTo>
                <a:cubicBezTo>
                  <a:pt x="8642378" y="673350"/>
                  <a:pt x="8657045" y="658701"/>
                  <a:pt x="8686380" y="658701"/>
                </a:cubicBezTo>
                <a:close/>
                <a:moveTo>
                  <a:pt x="8558616" y="658701"/>
                </a:moveTo>
                <a:cubicBezTo>
                  <a:pt x="8587950" y="658701"/>
                  <a:pt x="8617285" y="673350"/>
                  <a:pt x="8628286" y="691660"/>
                </a:cubicBezTo>
                <a:cubicBezTo>
                  <a:pt x="8639286" y="709971"/>
                  <a:pt x="8620952" y="728282"/>
                  <a:pt x="8591617" y="728282"/>
                </a:cubicBezTo>
                <a:cubicBezTo>
                  <a:pt x="8562283" y="728282"/>
                  <a:pt x="8529281" y="709971"/>
                  <a:pt x="8521947" y="691660"/>
                </a:cubicBezTo>
                <a:cubicBezTo>
                  <a:pt x="8510947" y="673350"/>
                  <a:pt x="8529281" y="658701"/>
                  <a:pt x="8558616" y="658701"/>
                </a:cubicBezTo>
                <a:close/>
                <a:moveTo>
                  <a:pt x="8426813" y="658701"/>
                </a:moveTo>
                <a:cubicBezTo>
                  <a:pt x="8456283" y="658701"/>
                  <a:pt x="8489436" y="673350"/>
                  <a:pt x="8496804" y="691660"/>
                </a:cubicBezTo>
                <a:cubicBezTo>
                  <a:pt x="8507855" y="709971"/>
                  <a:pt x="8489436" y="728282"/>
                  <a:pt x="8459967" y="728282"/>
                </a:cubicBezTo>
                <a:cubicBezTo>
                  <a:pt x="8430497" y="728282"/>
                  <a:pt x="8397344" y="709971"/>
                  <a:pt x="8389976" y="691660"/>
                </a:cubicBezTo>
                <a:cubicBezTo>
                  <a:pt x="8382609" y="673350"/>
                  <a:pt x="8397344" y="658701"/>
                  <a:pt x="8426813" y="658701"/>
                </a:cubicBezTo>
                <a:close/>
                <a:moveTo>
                  <a:pt x="8298475" y="658701"/>
                </a:moveTo>
                <a:cubicBezTo>
                  <a:pt x="8327581" y="658701"/>
                  <a:pt x="8356687" y="673350"/>
                  <a:pt x="8363963" y="691660"/>
                </a:cubicBezTo>
                <a:cubicBezTo>
                  <a:pt x="8374878" y="709971"/>
                  <a:pt x="8356687" y="728282"/>
                  <a:pt x="8327581" y="728282"/>
                </a:cubicBezTo>
                <a:cubicBezTo>
                  <a:pt x="8298475" y="728282"/>
                  <a:pt x="8269369" y="709971"/>
                  <a:pt x="8258454" y="691660"/>
                </a:cubicBezTo>
                <a:cubicBezTo>
                  <a:pt x="8251178" y="673350"/>
                  <a:pt x="8265731" y="658701"/>
                  <a:pt x="8298475" y="658701"/>
                </a:cubicBezTo>
                <a:close/>
                <a:moveTo>
                  <a:pt x="8167044" y="658701"/>
                </a:moveTo>
                <a:cubicBezTo>
                  <a:pt x="8196150" y="658701"/>
                  <a:pt x="8225256" y="673350"/>
                  <a:pt x="8236171" y="691660"/>
                </a:cubicBezTo>
                <a:cubicBezTo>
                  <a:pt x="8243447" y="709971"/>
                  <a:pt x="8225256" y="728282"/>
                  <a:pt x="8196150" y="728282"/>
                </a:cubicBezTo>
                <a:cubicBezTo>
                  <a:pt x="8167044" y="728282"/>
                  <a:pt x="8137938" y="709971"/>
                  <a:pt x="8127023" y="691660"/>
                </a:cubicBezTo>
                <a:cubicBezTo>
                  <a:pt x="8119747" y="673350"/>
                  <a:pt x="8137938" y="658701"/>
                  <a:pt x="8167044" y="658701"/>
                </a:cubicBezTo>
                <a:close/>
                <a:moveTo>
                  <a:pt x="8035614" y="658701"/>
                </a:moveTo>
                <a:cubicBezTo>
                  <a:pt x="8064720" y="658701"/>
                  <a:pt x="8097464" y="673350"/>
                  <a:pt x="8104741" y="691660"/>
                </a:cubicBezTo>
                <a:cubicBezTo>
                  <a:pt x="8112017" y="709971"/>
                  <a:pt x="8093826" y="728282"/>
                  <a:pt x="8064720" y="728282"/>
                </a:cubicBezTo>
                <a:cubicBezTo>
                  <a:pt x="8035614" y="728282"/>
                  <a:pt x="8006508" y="709971"/>
                  <a:pt x="7999232" y="691660"/>
                </a:cubicBezTo>
                <a:cubicBezTo>
                  <a:pt x="7988317" y="673350"/>
                  <a:pt x="8006508" y="658701"/>
                  <a:pt x="8035614" y="658701"/>
                </a:cubicBezTo>
                <a:close/>
                <a:moveTo>
                  <a:pt x="7907490" y="658701"/>
                </a:moveTo>
                <a:cubicBezTo>
                  <a:pt x="7936728" y="658701"/>
                  <a:pt x="7965966" y="673350"/>
                  <a:pt x="7973275" y="691660"/>
                </a:cubicBezTo>
                <a:cubicBezTo>
                  <a:pt x="7980585" y="709971"/>
                  <a:pt x="7962311" y="728282"/>
                  <a:pt x="7933073" y="728282"/>
                </a:cubicBezTo>
                <a:cubicBezTo>
                  <a:pt x="7903835" y="728282"/>
                  <a:pt x="7874597" y="709971"/>
                  <a:pt x="7867288" y="691660"/>
                </a:cubicBezTo>
                <a:cubicBezTo>
                  <a:pt x="7859978" y="673350"/>
                  <a:pt x="7878252" y="658701"/>
                  <a:pt x="7907490" y="658701"/>
                </a:cubicBezTo>
                <a:close/>
                <a:moveTo>
                  <a:pt x="7776060" y="658701"/>
                </a:moveTo>
                <a:cubicBezTo>
                  <a:pt x="7805298" y="658701"/>
                  <a:pt x="7834536" y="673350"/>
                  <a:pt x="7841845" y="691660"/>
                </a:cubicBezTo>
                <a:cubicBezTo>
                  <a:pt x="7849155" y="709971"/>
                  <a:pt x="7830881" y="728282"/>
                  <a:pt x="7801643" y="728282"/>
                </a:cubicBezTo>
                <a:cubicBezTo>
                  <a:pt x="7772405" y="728282"/>
                  <a:pt x="7743167" y="709971"/>
                  <a:pt x="7735858" y="691660"/>
                </a:cubicBezTo>
                <a:cubicBezTo>
                  <a:pt x="7728548" y="673350"/>
                  <a:pt x="7746822" y="658701"/>
                  <a:pt x="7776060" y="658701"/>
                </a:cubicBezTo>
                <a:close/>
                <a:moveTo>
                  <a:pt x="7644628" y="658701"/>
                </a:moveTo>
                <a:cubicBezTo>
                  <a:pt x="7673866" y="658701"/>
                  <a:pt x="7703104" y="673350"/>
                  <a:pt x="7710413" y="691660"/>
                </a:cubicBezTo>
                <a:cubicBezTo>
                  <a:pt x="7717723" y="709971"/>
                  <a:pt x="7699449" y="728282"/>
                  <a:pt x="7670211" y="728282"/>
                </a:cubicBezTo>
                <a:cubicBezTo>
                  <a:pt x="7640973" y="728282"/>
                  <a:pt x="7611735" y="709971"/>
                  <a:pt x="7604426" y="691660"/>
                </a:cubicBezTo>
                <a:cubicBezTo>
                  <a:pt x="7597116" y="673350"/>
                  <a:pt x="7615390" y="658701"/>
                  <a:pt x="7644628" y="658701"/>
                </a:cubicBezTo>
                <a:close/>
                <a:moveTo>
                  <a:pt x="7516853" y="658701"/>
                </a:moveTo>
                <a:cubicBezTo>
                  <a:pt x="7546091" y="658701"/>
                  <a:pt x="7575329" y="673350"/>
                  <a:pt x="7578984" y="691660"/>
                </a:cubicBezTo>
                <a:cubicBezTo>
                  <a:pt x="7586293" y="709971"/>
                  <a:pt x="7568019" y="728282"/>
                  <a:pt x="7538781" y="728282"/>
                </a:cubicBezTo>
                <a:cubicBezTo>
                  <a:pt x="7509543" y="728282"/>
                  <a:pt x="7480305" y="709971"/>
                  <a:pt x="7472996" y="691660"/>
                </a:cubicBezTo>
                <a:cubicBezTo>
                  <a:pt x="7465686" y="673350"/>
                  <a:pt x="7487615" y="658701"/>
                  <a:pt x="7516853" y="658701"/>
                </a:cubicBezTo>
                <a:close/>
                <a:moveTo>
                  <a:pt x="7384459" y="658701"/>
                </a:moveTo>
                <a:cubicBezTo>
                  <a:pt x="7413451" y="658701"/>
                  <a:pt x="7442443" y="673350"/>
                  <a:pt x="7449691" y="691660"/>
                </a:cubicBezTo>
                <a:cubicBezTo>
                  <a:pt x="7453315" y="709971"/>
                  <a:pt x="7435195" y="728282"/>
                  <a:pt x="7406203" y="728282"/>
                </a:cubicBezTo>
                <a:cubicBezTo>
                  <a:pt x="7377211" y="728282"/>
                  <a:pt x="7348219" y="709971"/>
                  <a:pt x="7340971" y="691660"/>
                </a:cubicBezTo>
                <a:cubicBezTo>
                  <a:pt x="7337347" y="673350"/>
                  <a:pt x="7355467" y="658701"/>
                  <a:pt x="7384459" y="658701"/>
                </a:cubicBezTo>
                <a:close/>
                <a:moveTo>
                  <a:pt x="7253029" y="658701"/>
                </a:moveTo>
                <a:cubicBezTo>
                  <a:pt x="7282021" y="658701"/>
                  <a:pt x="7311013" y="673350"/>
                  <a:pt x="7318261" y="691660"/>
                </a:cubicBezTo>
                <a:cubicBezTo>
                  <a:pt x="7321885" y="709971"/>
                  <a:pt x="7303765" y="728282"/>
                  <a:pt x="7274773" y="728282"/>
                </a:cubicBezTo>
                <a:cubicBezTo>
                  <a:pt x="7245781" y="728282"/>
                  <a:pt x="7216789" y="709971"/>
                  <a:pt x="7213165" y="691660"/>
                </a:cubicBezTo>
                <a:cubicBezTo>
                  <a:pt x="7205917" y="673350"/>
                  <a:pt x="7224037" y="658701"/>
                  <a:pt x="7253029" y="658701"/>
                </a:cubicBezTo>
                <a:close/>
                <a:moveTo>
                  <a:pt x="7125654" y="658701"/>
                </a:moveTo>
                <a:cubicBezTo>
                  <a:pt x="7154892" y="658701"/>
                  <a:pt x="7180475" y="673350"/>
                  <a:pt x="7187785" y="691660"/>
                </a:cubicBezTo>
                <a:cubicBezTo>
                  <a:pt x="7195094" y="709971"/>
                  <a:pt x="7173166" y="728282"/>
                  <a:pt x="7143928" y="728282"/>
                </a:cubicBezTo>
                <a:cubicBezTo>
                  <a:pt x="7114690" y="728282"/>
                  <a:pt x="7085452" y="709971"/>
                  <a:pt x="7081797" y="691660"/>
                </a:cubicBezTo>
                <a:cubicBezTo>
                  <a:pt x="7074487" y="673350"/>
                  <a:pt x="7096416" y="658701"/>
                  <a:pt x="7125654" y="658701"/>
                </a:cubicBezTo>
                <a:close/>
                <a:moveTo>
                  <a:pt x="6993260" y="658701"/>
                </a:moveTo>
                <a:cubicBezTo>
                  <a:pt x="7022252" y="658701"/>
                  <a:pt x="7051244" y="673350"/>
                  <a:pt x="7054868" y="691660"/>
                </a:cubicBezTo>
                <a:cubicBezTo>
                  <a:pt x="7062116" y="709971"/>
                  <a:pt x="7040372" y="728282"/>
                  <a:pt x="7011380" y="728282"/>
                </a:cubicBezTo>
                <a:cubicBezTo>
                  <a:pt x="6982388" y="728282"/>
                  <a:pt x="6953396" y="709971"/>
                  <a:pt x="6949772" y="691660"/>
                </a:cubicBezTo>
                <a:cubicBezTo>
                  <a:pt x="6946148" y="673350"/>
                  <a:pt x="6964268" y="658701"/>
                  <a:pt x="6993260" y="658701"/>
                </a:cubicBezTo>
                <a:close/>
                <a:moveTo>
                  <a:pt x="6861830" y="658701"/>
                </a:moveTo>
                <a:cubicBezTo>
                  <a:pt x="6890822" y="658701"/>
                  <a:pt x="6919814" y="673350"/>
                  <a:pt x="6923438" y="691660"/>
                </a:cubicBezTo>
                <a:cubicBezTo>
                  <a:pt x="6930686" y="709971"/>
                  <a:pt x="6908942" y="728282"/>
                  <a:pt x="6879950" y="728282"/>
                </a:cubicBezTo>
                <a:cubicBezTo>
                  <a:pt x="6850958" y="728282"/>
                  <a:pt x="6821966" y="709971"/>
                  <a:pt x="6818342" y="691660"/>
                </a:cubicBezTo>
                <a:cubicBezTo>
                  <a:pt x="6814718" y="673350"/>
                  <a:pt x="6832838" y="658701"/>
                  <a:pt x="6861830" y="658701"/>
                </a:cubicBezTo>
                <a:close/>
                <a:moveTo>
                  <a:pt x="6733153" y="658701"/>
                </a:moveTo>
                <a:cubicBezTo>
                  <a:pt x="6762532" y="658701"/>
                  <a:pt x="6788238" y="673350"/>
                  <a:pt x="6791911" y="691660"/>
                </a:cubicBezTo>
                <a:cubicBezTo>
                  <a:pt x="6799255" y="709971"/>
                  <a:pt x="6777221" y="728282"/>
                  <a:pt x="6747842" y="728282"/>
                </a:cubicBezTo>
                <a:cubicBezTo>
                  <a:pt x="6718464" y="728282"/>
                  <a:pt x="6689085" y="709971"/>
                  <a:pt x="6685413" y="691660"/>
                </a:cubicBezTo>
                <a:cubicBezTo>
                  <a:pt x="6681740" y="673350"/>
                  <a:pt x="6703774" y="658701"/>
                  <a:pt x="6733153" y="658701"/>
                </a:cubicBezTo>
                <a:close/>
                <a:moveTo>
                  <a:pt x="6601723" y="658701"/>
                </a:moveTo>
                <a:cubicBezTo>
                  <a:pt x="6631102" y="658701"/>
                  <a:pt x="6660481" y="673350"/>
                  <a:pt x="6664153" y="691660"/>
                </a:cubicBezTo>
                <a:cubicBezTo>
                  <a:pt x="6667825" y="709971"/>
                  <a:pt x="6645791" y="728282"/>
                  <a:pt x="6616412" y="728282"/>
                </a:cubicBezTo>
                <a:cubicBezTo>
                  <a:pt x="6587034" y="728282"/>
                  <a:pt x="6557655" y="709971"/>
                  <a:pt x="6553983" y="691660"/>
                </a:cubicBezTo>
                <a:cubicBezTo>
                  <a:pt x="6550310" y="673350"/>
                  <a:pt x="6572344" y="658701"/>
                  <a:pt x="6601723" y="658701"/>
                </a:cubicBezTo>
                <a:close/>
                <a:moveTo>
                  <a:pt x="6470854" y="658701"/>
                </a:moveTo>
                <a:cubicBezTo>
                  <a:pt x="6499983" y="658701"/>
                  <a:pt x="6529113" y="673350"/>
                  <a:pt x="6532754" y="691660"/>
                </a:cubicBezTo>
                <a:cubicBezTo>
                  <a:pt x="6536395" y="709971"/>
                  <a:pt x="6514548" y="728282"/>
                  <a:pt x="6485419" y="728282"/>
                </a:cubicBezTo>
                <a:cubicBezTo>
                  <a:pt x="6456289" y="728282"/>
                  <a:pt x="6430801" y="709971"/>
                  <a:pt x="6427159" y="691660"/>
                </a:cubicBezTo>
                <a:cubicBezTo>
                  <a:pt x="6423518" y="673350"/>
                  <a:pt x="6441724" y="658701"/>
                  <a:pt x="6470854" y="658701"/>
                </a:cubicBezTo>
                <a:close/>
                <a:moveTo>
                  <a:pt x="6342216" y="658701"/>
                </a:moveTo>
                <a:cubicBezTo>
                  <a:pt x="6371744" y="658701"/>
                  <a:pt x="6397581" y="673350"/>
                  <a:pt x="6401272" y="691660"/>
                </a:cubicBezTo>
                <a:cubicBezTo>
                  <a:pt x="6404963" y="709971"/>
                  <a:pt x="6382817" y="728282"/>
                  <a:pt x="6353289" y="728282"/>
                </a:cubicBezTo>
                <a:cubicBezTo>
                  <a:pt x="6323761" y="728282"/>
                  <a:pt x="6297923" y="709971"/>
                  <a:pt x="6294232" y="691660"/>
                </a:cubicBezTo>
                <a:cubicBezTo>
                  <a:pt x="6290541" y="673350"/>
                  <a:pt x="6312687" y="658701"/>
                  <a:pt x="6342216" y="658701"/>
                </a:cubicBezTo>
                <a:close/>
                <a:moveTo>
                  <a:pt x="6210784" y="658701"/>
                </a:moveTo>
                <a:cubicBezTo>
                  <a:pt x="6240312" y="658701"/>
                  <a:pt x="6266149" y="673350"/>
                  <a:pt x="6269840" y="691660"/>
                </a:cubicBezTo>
                <a:cubicBezTo>
                  <a:pt x="6273531" y="709971"/>
                  <a:pt x="6251385" y="728282"/>
                  <a:pt x="6221857" y="728282"/>
                </a:cubicBezTo>
                <a:cubicBezTo>
                  <a:pt x="6192329" y="728282"/>
                  <a:pt x="6166491" y="709971"/>
                  <a:pt x="6162800" y="691660"/>
                </a:cubicBezTo>
                <a:cubicBezTo>
                  <a:pt x="6159109" y="673350"/>
                  <a:pt x="6181255" y="658701"/>
                  <a:pt x="6210784" y="658701"/>
                </a:cubicBezTo>
                <a:close/>
                <a:moveTo>
                  <a:pt x="6078656" y="658701"/>
                </a:moveTo>
                <a:cubicBezTo>
                  <a:pt x="6111427" y="658701"/>
                  <a:pt x="6136915" y="673350"/>
                  <a:pt x="6136915" y="691660"/>
                </a:cubicBezTo>
                <a:cubicBezTo>
                  <a:pt x="6140556" y="709971"/>
                  <a:pt x="6118709" y="728282"/>
                  <a:pt x="6089580" y="728282"/>
                </a:cubicBezTo>
                <a:cubicBezTo>
                  <a:pt x="6060450" y="728282"/>
                  <a:pt x="6034962" y="709971"/>
                  <a:pt x="6031320" y="691660"/>
                </a:cubicBezTo>
                <a:cubicBezTo>
                  <a:pt x="6027679" y="673350"/>
                  <a:pt x="6049526" y="658701"/>
                  <a:pt x="6078656" y="658701"/>
                </a:cubicBezTo>
                <a:close/>
                <a:moveTo>
                  <a:pt x="5950573" y="658701"/>
                </a:moveTo>
                <a:cubicBezTo>
                  <a:pt x="5979849" y="658701"/>
                  <a:pt x="6005465" y="673350"/>
                  <a:pt x="6009124" y="691660"/>
                </a:cubicBezTo>
                <a:cubicBezTo>
                  <a:pt x="6009124" y="709971"/>
                  <a:pt x="5987167" y="728282"/>
                  <a:pt x="5957892" y="728282"/>
                </a:cubicBezTo>
                <a:cubicBezTo>
                  <a:pt x="5928616" y="728282"/>
                  <a:pt x="5903000" y="709971"/>
                  <a:pt x="5899340" y="691660"/>
                </a:cubicBezTo>
                <a:cubicBezTo>
                  <a:pt x="5899340" y="673350"/>
                  <a:pt x="5921297" y="658701"/>
                  <a:pt x="5950573" y="658701"/>
                </a:cubicBezTo>
                <a:close/>
                <a:moveTo>
                  <a:pt x="5819142" y="658701"/>
                </a:moveTo>
                <a:cubicBezTo>
                  <a:pt x="5848418" y="658701"/>
                  <a:pt x="5874034" y="673350"/>
                  <a:pt x="5877693" y="691660"/>
                </a:cubicBezTo>
                <a:cubicBezTo>
                  <a:pt x="5877693" y="709971"/>
                  <a:pt x="5855736" y="728282"/>
                  <a:pt x="5826461" y="728282"/>
                </a:cubicBezTo>
                <a:cubicBezTo>
                  <a:pt x="5797185" y="728282"/>
                  <a:pt x="5771569" y="709971"/>
                  <a:pt x="5767909" y="691660"/>
                </a:cubicBezTo>
                <a:cubicBezTo>
                  <a:pt x="5767909" y="673350"/>
                  <a:pt x="5789866" y="658701"/>
                  <a:pt x="5819142" y="658701"/>
                </a:cubicBezTo>
                <a:close/>
                <a:moveTo>
                  <a:pt x="5691371" y="658701"/>
                </a:moveTo>
                <a:cubicBezTo>
                  <a:pt x="5720647" y="658701"/>
                  <a:pt x="5742604" y="673350"/>
                  <a:pt x="5746263" y="691660"/>
                </a:cubicBezTo>
                <a:cubicBezTo>
                  <a:pt x="5746263" y="709971"/>
                  <a:pt x="5724306" y="728282"/>
                  <a:pt x="5695031" y="728282"/>
                </a:cubicBezTo>
                <a:cubicBezTo>
                  <a:pt x="5665755" y="728282"/>
                  <a:pt x="5640139" y="709971"/>
                  <a:pt x="5640139" y="691660"/>
                </a:cubicBezTo>
                <a:cubicBezTo>
                  <a:pt x="5636479" y="673350"/>
                  <a:pt x="5662096" y="658701"/>
                  <a:pt x="5691371" y="658701"/>
                </a:cubicBezTo>
                <a:close/>
                <a:moveTo>
                  <a:pt x="5559647" y="658701"/>
                </a:moveTo>
                <a:cubicBezTo>
                  <a:pt x="5589079" y="658701"/>
                  <a:pt x="5614832" y="673350"/>
                  <a:pt x="5614832" y="691660"/>
                </a:cubicBezTo>
                <a:cubicBezTo>
                  <a:pt x="5614832" y="709971"/>
                  <a:pt x="5592758" y="728282"/>
                  <a:pt x="5563326" y="728282"/>
                </a:cubicBezTo>
                <a:cubicBezTo>
                  <a:pt x="5533893" y="728282"/>
                  <a:pt x="5508140" y="709971"/>
                  <a:pt x="5508140" y="691660"/>
                </a:cubicBezTo>
                <a:cubicBezTo>
                  <a:pt x="5508140" y="673350"/>
                  <a:pt x="5530214" y="658701"/>
                  <a:pt x="5559647" y="658701"/>
                </a:cubicBezTo>
                <a:close/>
                <a:moveTo>
                  <a:pt x="5428216" y="658701"/>
                </a:moveTo>
                <a:cubicBezTo>
                  <a:pt x="5457648" y="658701"/>
                  <a:pt x="5483401" y="673350"/>
                  <a:pt x="5483401" y="691660"/>
                </a:cubicBezTo>
                <a:cubicBezTo>
                  <a:pt x="5483401" y="709971"/>
                  <a:pt x="5461327" y="728282"/>
                  <a:pt x="5431895" y="728282"/>
                </a:cubicBezTo>
                <a:cubicBezTo>
                  <a:pt x="5402462" y="728282"/>
                  <a:pt x="5376709" y="709971"/>
                  <a:pt x="5376709" y="691660"/>
                </a:cubicBezTo>
                <a:cubicBezTo>
                  <a:pt x="5376709" y="673350"/>
                  <a:pt x="5398783" y="658701"/>
                  <a:pt x="5428216" y="658701"/>
                </a:cubicBezTo>
                <a:close/>
                <a:moveTo>
                  <a:pt x="5300170" y="658701"/>
                </a:moveTo>
                <a:cubicBezTo>
                  <a:pt x="5329446" y="658701"/>
                  <a:pt x="5351403" y="673350"/>
                  <a:pt x="5351403" y="691660"/>
                </a:cubicBezTo>
                <a:cubicBezTo>
                  <a:pt x="5355062" y="709971"/>
                  <a:pt x="5329446" y="728282"/>
                  <a:pt x="5300170" y="728282"/>
                </a:cubicBezTo>
                <a:cubicBezTo>
                  <a:pt x="5270895" y="728282"/>
                  <a:pt x="5245278" y="709971"/>
                  <a:pt x="5245278" y="691660"/>
                </a:cubicBezTo>
                <a:cubicBezTo>
                  <a:pt x="5245278" y="673350"/>
                  <a:pt x="5270895" y="658701"/>
                  <a:pt x="5300170" y="658701"/>
                </a:cubicBezTo>
                <a:close/>
                <a:moveTo>
                  <a:pt x="5168740" y="658701"/>
                </a:moveTo>
                <a:cubicBezTo>
                  <a:pt x="5199056" y="658701"/>
                  <a:pt x="5223632" y="674277"/>
                  <a:pt x="5223632" y="693492"/>
                </a:cubicBezTo>
                <a:cubicBezTo>
                  <a:pt x="5223632" y="712707"/>
                  <a:pt x="5199056" y="728283"/>
                  <a:pt x="5168740" y="728283"/>
                </a:cubicBezTo>
                <a:cubicBezTo>
                  <a:pt x="5138424" y="728283"/>
                  <a:pt x="5113848" y="712707"/>
                  <a:pt x="5113848" y="693492"/>
                </a:cubicBezTo>
                <a:cubicBezTo>
                  <a:pt x="5113848" y="674277"/>
                  <a:pt x="5138424" y="658701"/>
                  <a:pt x="5168740" y="658701"/>
                </a:cubicBezTo>
                <a:close/>
                <a:moveTo>
                  <a:pt x="5037309" y="658701"/>
                </a:moveTo>
                <a:cubicBezTo>
                  <a:pt x="5066585" y="658701"/>
                  <a:pt x="5092201" y="673350"/>
                  <a:pt x="5092201" y="691660"/>
                </a:cubicBezTo>
                <a:cubicBezTo>
                  <a:pt x="5092201" y="709971"/>
                  <a:pt x="5066585" y="728282"/>
                  <a:pt x="5037309" y="728282"/>
                </a:cubicBezTo>
                <a:cubicBezTo>
                  <a:pt x="5008034" y="728282"/>
                  <a:pt x="4982417" y="709971"/>
                  <a:pt x="4986077" y="691660"/>
                </a:cubicBezTo>
                <a:cubicBezTo>
                  <a:pt x="4986077" y="673350"/>
                  <a:pt x="5008034" y="658701"/>
                  <a:pt x="5037309" y="658701"/>
                </a:cubicBezTo>
                <a:close/>
                <a:moveTo>
                  <a:pt x="4777032" y="658701"/>
                </a:moveTo>
                <a:cubicBezTo>
                  <a:pt x="4806037" y="658701"/>
                  <a:pt x="4827791" y="673350"/>
                  <a:pt x="4827791" y="691660"/>
                </a:cubicBezTo>
                <a:cubicBezTo>
                  <a:pt x="4827791" y="709971"/>
                  <a:pt x="4802412" y="728282"/>
                  <a:pt x="4773406" y="728282"/>
                </a:cubicBezTo>
                <a:cubicBezTo>
                  <a:pt x="4744401" y="728282"/>
                  <a:pt x="4722647" y="709971"/>
                  <a:pt x="4722647" y="691660"/>
                </a:cubicBezTo>
                <a:cubicBezTo>
                  <a:pt x="4722647" y="673350"/>
                  <a:pt x="4748027" y="658701"/>
                  <a:pt x="4777032" y="658701"/>
                </a:cubicBezTo>
                <a:close/>
                <a:moveTo>
                  <a:pt x="4646109" y="658701"/>
                </a:moveTo>
                <a:cubicBezTo>
                  <a:pt x="4675385" y="658701"/>
                  <a:pt x="4701001" y="673350"/>
                  <a:pt x="4697342" y="691660"/>
                </a:cubicBezTo>
                <a:cubicBezTo>
                  <a:pt x="4697342" y="709971"/>
                  <a:pt x="4671726" y="728282"/>
                  <a:pt x="4642450" y="728282"/>
                </a:cubicBezTo>
                <a:cubicBezTo>
                  <a:pt x="4613174" y="728282"/>
                  <a:pt x="4591217" y="709971"/>
                  <a:pt x="4591217" y="691660"/>
                </a:cubicBezTo>
                <a:cubicBezTo>
                  <a:pt x="4591217" y="673350"/>
                  <a:pt x="4616834" y="658701"/>
                  <a:pt x="4646109" y="658701"/>
                </a:cubicBezTo>
                <a:close/>
                <a:moveTo>
                  <a:pt x="3211868" y="658701"/>
                </a:moveTo>
                <a:cubicBezTo>
                  <a:pt x="3241105" y="658701"/>
                  <a:pt x="3263036" y="673350"/>
                  <a:pt x="3255727" y="691660"/>
                </a:cubicBezTo>
                <a:cubicBezTo>
                  <a:pt x="3252069" y="709971"/>
                  <a:pt x="3222834" y="728282"/>
                  <a:pt x="3193593" y="728282"/>
                </a:cubicBezTo>
                <a:cubicBezTo>
                  <a:pt x="3164355" y="728282"/>
                  <a:pt x="3142428" y="709971"/>
                  <a:pt x="3149737" y="691660"/>
                </a:cubicBezTo>
                <a:cubicBezTo>
                  <a:pt x="3153390" y="673350"/>
                  <a:pt x="3182630" y="658701"/>
                  <a:pt x="3211868" y="658701"/>
                </a:cubicBezTo>
                <a:close/>
                <a:moveTo>
                  <a:pt x="3084091" y="658701"/>
                </a:moveTo>
                <a:cubicBezTo>
                  <a:pt x="3113329" y="658701"/>
                  <a:pt x="3131602" y="673350"/>
                  <a:pt x="3124293" y="691660"/>
                </a:cubicBezTo>
                <a:cubicBezTo>
                  <a:pt x="3120638" y="709971"/>
                  <a:pt x="3091400" y="728282"/>
                  <a:pt x="3062161" y="728282"/>
                </a:cubicBezTo>
                <a:cubicBezTo>
                  <a:pt x="3032922" y="728282"/>
                  <a:pt x="3010994" y="709971"/>
                  <a:pt x="3018305" y="691660"/>
                </a:cubicBezTo>
                <a:cubicBezTo>
                  <a:pt x="3025614" y="673350"/>
                  <a:pt x="3054853" y="658701"/>
                  <a:pt x="3084091" y="658701"/>
                </a:cubicBezTo>
                <a:close/>
                <a:moveTo>
                  <a:pt x="2952431" y="658701"/>
                </a:moveTo>
                <a:cubicBezTo>
                  <a:pt x="2981811" y="658701"/>
                  <a:pt x="3000173" y="673350"/>
                  <a:pt x="2996499" y="691660"/>
                </a:cubicBezTo>
                <a:cubicBezTo>
                  <a:pt x="2989154" y="709971"/>
                  <a:pt x="2959774" y="728282"/>
                  <a:pt x="2930397" y="728282"/>
                </a:cubicBezTo>
                <a:cubicBezTo>
                  <a:pt x="2901017" y="728282"/>
                  <a:pt x="2882656" y="709971"/>
                  <a:pt x="2886327" y="691660"/>
                </a:cubicBezTo>
                <a:cubicBezTo>
                  <a:pt x="2893672" y="673350"/>
                  <a:pt x="2923054" y="658701"/>
                  <a:pt x="2952431" y="658701"/>
                </a:cubicBezTo>
                <a:close/>
                <a:moveTo>
                  <a:pt x="2820999" y="658701"/>
                </a:moveTo>
                <a:cubicBezTo>
                  <a:pt x="2850378" y="658701"/>
                  <a:pt x="2868740" y="673350"/>
                  <a:pt x="2865066" y="691660"/>
                </a:cubicBezTo>
                <a:cubicBezTo>
                  <a:pt x="2857723" y="709971"/>
                  <a:pt x="2828343" y="728282"/>
                  <a:pt x="2798964" y="728282"/>
                </a:cubicBezTo>
                <a:cubicBezTo>
                  <a:pt x="2769586" y="728282"/>
                  <a:pt x="2751225" y="709971"/>
                  <a:pt x="2754898" y="691660"/>
                </a:cubicBezTo>
                <a:cubicBezTo>
                  <a:pt x="2762241" y="673350"/>
                  <a:pt x="2791620" y="658701"/>
                  <a:pt x="2820999" y="658701"/>
                </a:cubicBezTo>
                <a:close/>
                <a:moveTo>
                  <a:pt x="2692889" y="658701"/>
                </a:moveTo>
                <a:cubicBezTo>
                  <a:pt x="2722124" y="658701"/>
                  <a:pt x="2740399" y="673350"/>
                  <a:pt x="2733091" y="691660"/>
                </a:cubicBezTo>
                <a:cubicBezTo>
                  <a:pt x="2725783" y="709971"/>
                  <a:pt x="2696543" y="728282"/>
                  <a:pt x="2667304" y="728282"/>
                </a:cubicBezTo>
                <a:cubicBezTo>
                  <a:pt x="2638066" y="728282"/>
                  <a:pt x="2619792" y="709971"/>
                  <a:pt x="2627101" y="691660"/>
                </a:cubicBezTo>
                <a:cubicBezTo>
                  <a:pt x="2634411" y="673350"/>
                  <a:pt x="2663650" y="658701"/>
                  <a:pt x="2692889" y="658701"/>
                </a:cubicBezTo>
                <a:close/>
                <a:moveTo>
                  <a:pt x="2430027" y="658701"/>
                </a:moveTo>
                <a:cubicBezTo>
                  <a:pt x="2459263" y="658701"/>
                  <a:pt x="2477535" y="673350"/>
                  <a:pt x="2470228" y="691660"/>
                </a:cubicBezTo>
                <a:cubicBezTo>
                  <a:pt x="2462918" y="709971"/>
                  <a:pt x="2433679" y="728282"/>
                  <a:pt x="2404440" y="728282"/>
                </a:cubicBezTo>
                <a:cubicBezTo>
                  <a:pt x="2375203" y="728282"/>
                  <a:pt x="2356930" y="709971"/>
                  <a:pt x="2364239" y="691660"/>
                </a:cubicBezTo>
                <a:cubicBezTo>
                  <a:pt x="2371547" y="673350"/>
                  <a:pt x="2400786" y="658701"/>
                  <a:pt x="2430027" y="658701"/>
                </a:cubicBezTo>
                <a:close/>
                <a:moveTo>
                  <a:pt x="2301900" y="658701"/>
                </a:moveTo>
                <a:cubicBezTo>
                  <a:pt x="2331005" y="658701"/>
                  <a:pt x="2349197" y="673350"/>
                  <a:pt x="2338283" y="691660"/>
                </a:cubicBezTo>
                <a:cubicBezTo>
                  <a:pt x="2331005" y="709971"/>
                  <a:pt x="2301900" y="728282"/>
                  <a:pt x="2272793" y="728282"/>
                </a:cubicBezTo>
                <a:cubicBezTo>
                  <a:pt x="2243687" y="728282"/>
                  <a:pt x="2225496" y="709971"/>
                  <a:pt x="2232772" y="691660"/>
                </a:cubicBezTo>
                <a:cubicBezTo>
                  <a:pt x="2240047" y="673350"/>
                  <a:pt x="2272793" y="658701"/>
                  <a:pt x="2301900" y="658701"/>
                </a:cubicBezTo>
                <a:close/>
                <a:moveTo>
                  <a:pt x="2170469" y="658701"/>
                </a:moveTo>
                <a:cubicBezTo>
                  <a:pt x="2199575" y="658701"/>
                  <a:pt x="2217765" y="673350"/>
                  <a:pt x="2210487" y="691660"/>
                </a:cubicBezTo>
                <a:cubicBezTo>
                  <a:pt x="2199575" y="709971"/>
                  <a:pt x="2170469" y="728282"/>
                  <a:pt x="2141364" y="728282"/>
                </a:cubicBezTo>
                <a:cubicBezTo>
                  <a:pt x="2112257" y="728282"/>
                  <a:pt x="2094064" y="709971"/>
                  <a:pt x="2101341" y="691660"/>
                </a:cubicBezTo>
                <a:cubicBezTo>
                  <a:pt x="2112257" y="673350"/>
                  <a:pt x="2141364" y="658701"/>
                  <a:pt x="2170469" y="658701"/>
                </a:cubicBezTo>
                <a:close/>
                <a:moveTo>
                  <a:pt x="2038446" y="658701"/>
                </a:moveTo>
                <a:cubicBezTo>
                  <a:pt x="2067916" y="658701"/>
                  <a:pt x="2086333" y="673350"/>
                  <a:pt x="2078966" y="691660"/>
                </a:cubicBezTo>
                <a:cubicBezTo>
                  <a:pt x="2067916" y="709971"/>
                  <a:pt x="2038446" y="728282"/>
                  <a:pt x="2008976" y="728282"/>
                </a:cubicBezTo>
                <a:cubicBezTo>
                  <a:pt x="1979505" y="728282"/>
                  <a:pt x="1961087" y="709971"/>
                  <a:pt x="1968455" y="691660"/>
                </a:cubicBezTo>
                <a:cubicBezTo>
                  <a:pt x="1979505" y="673350"/>
                  <a:pt x="2008976" y="658701"/>
                  <a:pt x="2038446" y="658701"/>
                </a:cubicBezTo>
                <a:close/>
                <a:moveTo>
                  <a:pt x="1910681" y="658701"/>
                </a:moveTo>
                <a:cubicBezTo>
                  <a:pt x="1940151" y="658701"/>
                  <a:pt x="1954886" y="673350"/>
                  <a:pt x="1947519" y="691660"/>
                </a:cubicBezTo>
                <a:cubicBezTo>
                  <a:pt x="1936468" y="709971"/>
                  <a:pt x="1906998" y="728282"/>
                  <a:pt x="1877528" y="728282"/>
                </a:cubicBezTo>
                <a:cubicBezTo>
                  <a:pt x="1848058" y="728282"/>
                  <a:pt x="1829641" y="709971"/>
                  <a:pt x="1840691" y="691660"/>
                </a:cubicBezTo>
                <a:cubicBezTo>
                  <a:pt x="1848058" y="673350"/>
                  <a:pt x="1881212" y="658701"/>
                  <a:pt x="1910681" y="658701"/>
                </a:cubicBezTo>
                <a:close/>
                <a:moveTo>
                  <a:pt x="1778892" y="658701"/>
                </a:moveTo>
                <a:cubicBezTo>
                  <a:pt x="1808227" y="658701"/>
                  <a:pt x="1826562" y="673350"/>
                  <a:pt x="1815561" y="691660"/>
                </a:cubicBezTo>
                <a:cubicBezTo>
                  <a:pt x="1808227" y="709971"/>
                  <a:pt x="1775224" y="728282"/>
                  <a:pt x="1745890" y="728282"/>
                </a:cubicBezTo>
                <a:cubicBezTo>
                  <a:pt x="1716555" y="728282"/>
                  <a:pt x="1698222" y="709971"/>
                  <a:pt x="1709221" y="691660"/>
                </a:cubicBezTo>
                <a:cubicBezTo>
                  <a:pt x="1716555" y="673350"/>
                  <a:pt x="1749558" y="658701"/>
                  <a:pt x="1778892" y="658701"/>
                </a:cubicBezTo>
                <a:close/>
                <a:moveTo>
                  <a:pt x="1647450" y="658701"/>
                </a:moveTo>
                <a:cubicBezTo>
                  <a:pt x="1680452" y="658701"/>
                  <a:pt x="1695120" y="673350"/>
                  <a:pt x="1684119" y="691660"/>
                </a:cubicBezTo>
                <a:cubicBezTo>
                  <a:pt x="1676784" y="709971"/>
                  <a:pt x="1643784" y="728282"/>
                  <a:pt x="1614450" y="728282"/>
                </a:cubicBezTo>
                <a:cubicBezTo>
                  <a:pt x="1585115" y="728282"/>
                  <a:pt x="1566784" y="709971"/>
                  <a:pt x="1577782" y="691660"/>
                </a:cubicBezTo>
                <a:cubicBezTo>
                  <a:pt x="1588780" y="673350"/>
                  <a:pt x="1618117" y="658701"/>
                  <a:pt x="1647450" y="658701"/>
                </a:cubicBezTo>
                <a:close/>
                <a:moveTo>
                  <a:pt x="1519687" y="658701"/>
                </a:moveTo>
                <a:cubicBezTo>
                  <a:pt x="1549022" y="658701"/>
                  <a:pt x="1563692" y="673350"/>
                  <a:pt x="1552688" y="691660"/>
                </a:cubicBezTo>
                <a:cubicBezTo>
                  <a:pt x="1545355" y="709971"/>
                  <a:pt x="1512353" y="728282"/>
                  <a:pt x="1483018" y="728282"/>
                </a:cubicBezTo>
                <a:cubicBezTo>
                  <a:pt x="1453685" y="728282"/>
                  <a:pt x="1435347" y="709971"/>
                  <a:pt x="1446350" y="691660"/>
                </a:cubicBezTo>
                <a:cubicBezTo>
                  <a:pt x="1457351" y="673350"/>
                  <a:pt x="1490351" y="658701"/>
                  <a:pt x="1519687" y="658701"/>
                </a:cubicBezTo>
                <a:close/>
                <a:moveTo>
                  <a:pt x="1387242" y="658701"/>
                </a:moveTo>
                <a:cubicBezTo>
                  <a:pt x="1416219" y="658701"/>
                  <a:pt x="1430710" y="673350"/>
                  <a:pt x="1423465" y="691660"/>
                </a:cubicBezTo>
                <a:cubicBezTo>
                  <a:pt x="1412601" y="709971"/>
                  <a:pt x="1379998" y="728282"/>
                  <a:pt x="1351016" y="728282"/>
                </a:cubicBezTo>
                <a:cubicBezTo>
                  <a:pt x="1322036" y="728282"/>
                  <a:pt x="1303923" y="709971"/>
                  <a:pt x="1314790" y="691660"/>
                </a:cubicBezTo>
                <a:cubicBezTo>
                  <a:pt x="1325659" y="673350"/>
                  <a:pt x="1358262" y="658701"/>
                  <a:pt x="1387242" y="658701"/>
                </a:cubicBezTo>
                <a:close/>
                <a:moveTo>
                  <a:pt x="1259921" y="658701"/>
                </a:moveTo>
                <a:cubicBezTo>
                  <a:pt x="1289256" y="658701"/>
                  <a:pt x="1303923" y="673350"/>
                  <a:pt x="1292922" y="691660"/>
                </a:cubicBezTo>
                <a:cubicBezTo>
                  <a:pt x="1281922" y="709971"/>
                  <a:pt x="1248921" y="728282"/>
                  <a:pt x="1219587" y="728282"/>
                </a:cubicBezTo>
                <a:cubicBezTo>
                  <a:pt x="1190251" y="728282"/>
                  <a:pt x="1175584" y="709971"/>
                  <a:pt x="1186584" y="691660"/>
                </a:cubicBezTo>
                <a:cubicBezTo>
                  <a:pt x="1197585" y="673350"/>
                  <a:pt x="1230586" y="658701"/>
                  <a:pt x="1259921" y="658701"/>
                </a:cubicBezTo>
                <a:close/>
                <a:moveTo>
                  <a:pt x="213488" y="658701"/>
                </a:moveTo>
                <a:cubicBezTo>
                  <a:pt x="242574" y="658701"/>
                  <a:pt x="257117" y="673350"/>
                  <a:pt x="242574" y="691660"/>
                </a:cubicBezTo>
                <a:cubicBezTo>
                  <a:pt x="228031" y="709971"/>
                  <a:pt x="195309" y="728282"/>
                  <a:pt x="166223" y="728282"/>
                </a:cubicBezTo>
                <a:cubicBezTo>
                  <a:pt x="137136" y="728282"/>
                  <a:pt x="122593" y="709971"/>
                  <a:pt x="137136" y="691660"/>
                </a:cubicBezTo>
                <a:cubicBezTo>
                  <a:pt x="151680" y="673350"/>
                  <a:pt x="184402" y="658701"/>
                  <a:pt x="213488" y="658701"/>
                </a:cubicBezTo>
                <a:close/>
                <a:moveTo>
                  <a:pt x="85692" y="658701"/>
                </a:moveTo>
                <a:cubicBezTo>
                  <a:pt x="114778" y="658701"/>
                  <a:pt x="125686" y="673350"/>
                  <a:pt x="111142" y="691660"/>
                </a:cubicBezTo>
                <a:cubicBezTo>
                  <a:pt x="96599" y="709971"/>
                  <a:pt x="63877" y="728282"/>
                  <a:pt x="34791" y="728282"/>
                </a:cubicBezTo>
                <a:cubicBezTo>
                  <a:pt x="5705" y="728282"/>
                  <a:pt x="-8838" y="709971"/>
                  <a:pt x="5705" y="691660"/>
                </a:cubicBezTo>
                <a:cubicBezTo>
                  <a:pt x="20248" y="673350"/>
                  <a:pt x="56606" y="658701"/>
                  <a:pt x="85692" y="658701"/>
                </a:cubicBezTo>
                <a:close/>
                <a:moveTo>
                  <a:pt x="1950884" y="578297"/>
                </a:moveTo>
                <a:cubicBezTo>
                  <a:pt x="1976670" y="578297"/>
                  <a:pt x="1995088" y="592729"/>
                  <a:pt x="1987721" y="610768"/>
                </a:cubicBezTo>
                <a:cubicBezTo>
                  <a:pt x="1976670" y="628808"/>
                  <a:pt x="1947200" y="643240"/>
                  <a:pt x="1917731" y="643240"/>
                </a:cubicBezTo>
                <a:cubicBezTo>
                  <a:pt x="1888261" y="643240"/>
                  <a:pt x="1869842" y="628808"/>
                  <a:pt x="1880893" y="610768"/>
                </a:cubicBezTo>
                <a:cubicBezTo>
                  <a:pt x="1888261" y="592729"/>
                  <a:pt x="1921414" y="578297"/>
                  <a:pt x="1950884" y="578297"/>
                </a:cubicBezTo>
                <a:close/>
                <a:moveTo>
                  <a:pt x="9289415" y="578296"/>
                </a:moveTo>
                <a:cubicBezTo>
                  <a:pt x="9318750" y="578296"/>
                  <a:pt x="9351751" y="592728"/>
                  <a:pt x="9362752" y="610767"/>
                </a:cubicBezTo>
                <a:cubicBezTo>
                  <a:pt x="9373752" y="628807"/>
                  <a:pt x="9359085" y="643239"/>
                  <a:pt x="9329750" y="643239"/>
                </a:cubicBezTo>
                <a:cubicBezTo>
                  <a:pt x="9300415" y="643239"/>
                  <a:pt x="9267414" y="628807"/>
                  <a:pt x="9256413" y="610767"/>
                </a:cubicBezTo>
                <a:cubicBezTo>
                  <a:pt x="9245413" y="592728"/>
                  <a:pt x="9260080" y="578296"/>
                  <a:pt x="9289415" y="578296"/>
                </a:cubicBezTo>
                <a:close/>
                <a:moveTo>
                  <a:pt x="8774174" y="578296"/>
                </a:moveTo>
                <a:cubicBezTo>
                  <a:pt x="8803280" y="578296"/>
                  <a:pt x="8836024" y="592728"/>
                  <a:pt x="8843300" y="610767"/>
                </a:cubicBezTo>
                <a:cubicBezTo>
                  <a:pt x="8854215" y="628807"/>
                  <a:pt x="8839662" y="643239"/>
                  <a:pt x="8810556" y="643239"/>
                </a:cubicBezTo>
                <a:cubicBezTo>
                  <a:pt x="8781450" y="643239"/>
                  <a:pt x="8748706" y="628807"/>
                  <a:pt x="8741430" y="610767"/>
                </a:cubicBezTo>
                <a:cubicBezTo>
                  <a:pt x="8730515" y="592728"/>
                  <a:pt x="8745068" y="578296"/>
                  <a:pt x="8774174" y="578296"/>
                </a:cubicBezTo>
                <a:close/>
                <a:moveTo>
                  <a:pt x="8645835" y="578296"/>
                </a:moveTo>
                <a:cubicBezTo>
                  <a:pt x="8674941" y="578296"/>
                  <a:pt x="8704047" y="592728"/>
                  <a:pt x="8714961" y="610767"/>
                </a:cubicBezTo>
                <a:cubicBezTo>
                  <a:pt x="8725876" y="628807"/>
                  <a:pt x="8707685" y="643239"/>
                  <a:pt x="8678579" y="643239"/>
                </a:cubicBezTo>
                <a:cubicBezTo>
                  <a:pt x="8649473" y="643239"/>
                  <a:pt x="8620367" y="628807"/>
                  <a:pt x="8609452" y="610767"/>
                </a:cubicBezTo>
                <a:cubicBezTo>
                  <a:pt x="8602176" y="592728"/>
                  <a:pt x="8616729" y="578296"/>
                  <a:pt x="8645835" y="578296"/>
                </a:cubicBezTo>
                <a:close/>
                <a:moveTo>
                  <a:pt x="8518043" y="578296"/>
                </a:moveTo>
                <a:cubicBezTo>
                  <a:pt x="8547149" y="578296"/>
                  <a:pt x="8576255" y="592728"/>
                  <a:pt x="8587170" y="610767"/>
                </a:cubicBezTo>
                <a:cubicBezTo>
                  <a:pt x="8594446" y="628807"/>
                  <a:pt x="8579893" y="643239"/>
                  <a:pt x="8550787" y="643239"/>
                </a:cubicBezTo>
                <a:cubicBezTo>
                  <a:pt x="8521681" y="643239"/>
                  <a:pt x="8488937" y="628807"/>
                  <a:pt x="8481661" y="610767"/>
                </a:cubicBezTo>
                <a:cubicBezTo>
                  <a:pt x="8470746" y="592728"/>
                  <a:pt x="8488937" y="578296"/>
                  <a:pt x="8518043" y="578296"/>
                </a:cubicBezTo>
                <a:close/>
                <a:moveTo>
                  <a:pt x="8386611" y="578296"/>
                </a:moveTo>
                <a:cubicBezTo>
                  <a:pt x="8416081" y="578296"/>
                  <a:pt x="8449234" y="592728"/>
                  <a:pt x="8456602" y="610767"/>
                </a:cubicBezTo>
                <a:cubicBezTo>
                  <a:pt x="8467653" y="628807"/>
                  <a:pt x="8449234" y="643239"/>
                  <a:pt x="8419765" y="643239"/>
                </a:cubicBezTo>
                <a:cubicBezTo>
                  <a:pt x="8390295" y="643239"/>
                  <a:pt x="8360826" y="628807"/>
                  <a:pt x="8349774" y="610767"/>
                </a:cubicBezTo>
                <a:cubicBezTo>
                  <a:pt x="8342407" y="592728"/>
                  <a:pt x="8360826" y="578296"/>
                  <a:pt x="8386611" y="578296"/>
                </a:cubicBezTo>
                <a:close/>
                <a:moveTo>
                  <a:pt x="8257926" y="578296"/>
                </a:moveTo>
                <a:cubicBezTo>
                  <a:pt x="8287164" y="578296"/>
                  <a:pt x="8320057" y="592728"/>
                  <a:pt x="8327366" y="610767"/>
                </a:cubicBezTo>
                <a:cubicBezTo>
                  <a:pt x="8334676" y="628807"/>
                  <a:pt x="8320057" y="643239"/>
                  <a:pt x="8290819" y="643239"/>
                </a:cubicBezTo>
                <a:cubicBezTo>
                  <a:pt x="8261581" y="643239"/>
                  <a:pt x="8228688" y="628807"/>
                  <a:pt x="8221379" y="610767"/>
                </a:cubicBezTo>
                <a:cubicBezTo>
                  <a:pt x="8214069" y="592728"/>
                  <a:pt x="8228688" y="578296"/>
                  <a:pt x="8257926" y="578296"/>
                </a:cubicBezTo>
                <a:close/>
                <a:moveTo>
                  <a:pt x="8130526" y="578296"/>
                </a:moveTo>
                <a:cubicBezTo>
                  <a:pt x="8159996" y="578296"/>
                  <a:pt x="8189465" y="592728"/>
                  <a:pt x="8196833" y="610767"/>
                </a:cubicBezTo>
                <a:cubicBezTo>
                  <a:pt x="8207884" y="628807"/>
                  <a:pt x="8189465" y="643239"/>
                  <a:pt x="8159996" y="643239"/>
                </a:cubicBezTo>
                <a:cubicBezTo>
                  <a:pt x="8130526" y="643239"/>
                  <a:pt x="8101057" y="628807"/>
                  <a:pt x="8093689" y="610767"/>
                </a:cubicBezTo>
                <a:cubicBezTo>
                  <a:pt x="8082638" y="592728"/>
                  <a:pt x="8101057" y="578296"/>
                  <a:pt x="8130526" y="578296"/>
                </a:cubicBezTo>
                <a:close/>
                <a:moveTo>
                  <a:pt x="8002421" y="578296"/>
                </a:moveTo>
                <a:cubicBezTo>
                  <a:pt x="8032034" y="578296"/>
                  <a:pt x="8061647" y="592728"/>
                  <a:pt x="8069051" y="610767"/>
                </a:cubicBezTo>
                <a:cubicBezTo>
                  <a:pt x="8076454" y="628807"/>
                  <a:pt x="8061647" y="643239"/>
                  <a:pt x="8032034" y="643239"/>
                </a:cubicBezTo>
                <a:cubicBezTo>
                  <a:pt x="7998720" y="643239"/>
                  <a:pt x="7969107" y="628807"/>
                  <a:pt x="7961703" y="610767"/>
                </a:cubicBezTo>
                <a:cubicBezTo>
                  <a:pt x="7954300" y="592728"/>
                  <a:pt x="7972808" y="578296"/>
                  <a:pt x="8002421" y="578296"/>
                </a:cubicBezTo>
                <a:close/>
                <a:moveTo>
                  <a:pt x="7875020" y="578296"/>
                </a:moveTo>
                <a:cubicBezTo>
                  <a:pt x="7904258" y="578296"/>
                  <a:pt x="7933496" y="592728"/>
                  <a:pt x="7940805" y="610767"/>
                </a:cubicBezTo>
                <a:cubicBezTo>
                  <a:pt x="7948115" y="628807"/>
                  <a:pt x="7929841" y="643239"/>
                  <a:pt x="7900603" y="643239"/>
                </a:cubicBezTo>
                <a:cubicBezTo>
                  <a:pt x="7871365" y="643239"/>
                  <a:pt x="7842127" y="628807"/>
                  <a:pt x="7834818" y="610767"/>
                </a:cubicBezTo>
                <a:cubicBezTo>
                  <a:pt x="7827508" y="592728"/>
                  <a:pt x="7845782" y="578296"/>
                  <a:pt x="7875020" y="578296"/>
                </a:cubicBezTo>
                <a:close/>
                <a:moveTo>
                  <a:pt x="7743237" y="578296"/>
                </a:moveTo>
                <a:cubicBezTo>
                  <a:pt x="7772616" y="578296"/>
                  <a:pt x="7801995" y="592728"/>
                  <a:pt x="7809339" y="610767"/>
                </a:cubicBezTo>
                <a:cubicBezTo>
                  <a:pt x="7816684" y="628807"/>
                  <a:pt x="7798322" y="643239"/>
                  <a:pt x="7768944" y="643239"/>
                </a:cubicBezTo>
                <a:cubicBezTo>
                  <a:pt x="7739565" y="643239"/>
                  <a:pt x="7710186" y="628807"/>
                  <a:pt x="7702842" y="610767"/>
                </a:cubicBezTo>
                <a:cubicBezTo>
                  <a:pt x="7699169" y="592728"/>
                  <a:pt x="7713858" y="578296"/>
                  <a:pt x="7743237" y="578296"/>
                </a:cubicBezTo>
                <a:close/>
                <a:moveTo>
                  <a:pt x="7615251" y="578296"/>
                </a:moveTo>
                <a:cubicBezTo>
                  <a:pt x="7644489" y="578296"/>
                  <a:pt x="7673727" y="592728"/>
                  <a:pt x="7681037" y="610767"/>
                </a:cubicBezTo>
                <a:cubicBezTo>
                  <a:pt x="7688346" y="628807"/>
                  <a:pt x="7670072" y="643239"/>
                  <a:pt x="7640834" y="643239"/>
                </a:cubicBezTo>
                <a:cubicBezTo>
                  <a:pt x="7611596" y="643239"/>
                  <a:pt x="7582358" y="628807"/>
                  <a:pt x="7575049" y="610767"/>
                </a:cubicBezTo>
                <a:cubicBezTo>
                  <a:pt x="7567739" y="592728"/>
                  <a:pt x="7586013" y="578296"/>
                  <a:pt x="7615251" y="578296"/>
                </a:cubicBezTo>
                <a:close/>
                <a:moveTo>
                  <a:pt x="7487141" y="578296"/>
                </a:moveTo>
                <a:cubicBezTo>
                  <a:pt x="7516519" y="578296"/>
                  <a:pt x="7545898" y="592728"/>
                  <a:pt x="7549571" y="610767"/>
                </a:cubicBezTo>
                <a:cubicBezTo>
                  <a:pt x="7556915" y="628807"/>
                  <a:pt x="7538554" y="643239"/>
                  <a:pt x="7509175" y="643239"/>
                </a:cubicBezTo>
                <a:cubicBezTo>
                  <a:pt x="7479796" y="643239"/>
                  <a:pt x="7450417" y="628807"/>
                  <a:pt x="7446745" y="610767"/>
                </a:cubicBezTo>
                <a:cubicBezTo>
                  <a:pt x="7439400" y="592728"/>
                  <a:pt x="7457762" y="578296"/>
                  <a:pt x="7487141" y="578296"/>
                </a:cubicBezTo>
                <a:close/>
                <a:moveTo>
                  <a:pt x="7358803" y="578296"/>
                </a:moveTo>
                <a:cubicBezTo>
                  <a:pt x="7388181" y="578296"/>
                  <a:pt x="7413888" y="592728"/>
                  <a:pt x="7421233" y="610767"/>
                </a:cubicBezTo>
                <a:cubicBezTo>
                  <a:pt x="7428577" y="628807"/>
                  <a:pt x="7410216" y="643239"/>
                  <a:pt x="7380837" y="643239"/>
                </a:cubicBezTo>
                <a:cubicBezTo>
                  <a:pt x="7351458" y="643239"/>
                  <a:pt x="7322079" y="628807"/>
                  <a:pt x="7314735" y="610767"/>
                </a:cubicBezTo>
                <a:cubicBezTo>
                  <a:pt x="7311062" y="592728"/>
                  <a:pt x="7329424" y="578296"/>
                  <a:pt x="7358803" y="578296"/>
                </a:cubicBezTo>
                <a:close/>
                <a:moveTo>
                  <a:pt x="7231044" y="578296"/>
                </a:moveTo>
                <a:cubicBezTo>
                  <a:pt x="7256750" y="578296"/>
                  <a:pt x="7286129" y="592728"/>
                  <a:pt x="7293474" y="610767"/>
                </a:cubicBezTo>
                <a:cubicBezTo>
                  <a:pt x="7297146" y="628807"/>
                  <a:pt x="7278785" y="643239"/>
                  <a:pt x="7249406" y="643239"/>
                </a:cubicBezTo>
                <a:cubicBezTo>
                  <a:pt x="7220027" y="643239"/>
                  <a:pt x="7190648" y="628807"/>
                  <a:pt x="7186976" y="610767"/>
                </a:cubicBezTo>
                <a:cubicBezTo>
                  <a:pt x="7179631" y="592728"/>
                  <a:pt x="7201665" y="578296"/>
                  <a:pt x="7231044" y="578296"/>
                </a:cubicBezTo>
                <a:close/>
                <a:moveTo>
                  <a:pt x="7099034" y="578296"/>
                </a:moveTo>
                <a:cubicBezTo>
                  <a:pt x="7128412" y="578296"/>
                  <a:pt x="7157791" y="592728"/>
                  <a:pt x="7161464" y="610767"/>
                </a:cubicBezTo>
                <a:cubicBezTo>
                  <a:pt x="7168808" y="628807"/>
                  <a:pt x="7150447" y="643239"/>
                  <a:pt x="7121068" y="643239"/>
                </a:cubicBezTo>
                <a:cubicBezTo>
                  <a:pt x="7088017" y="643239"/>
                  <a:pt x="7062310" y="628807"/>
                  <a:pt x="7054966" y="610767"/>
                </a:cubicBezTo>
                <a:cubicBezTo>
                  <a:pt x="7051293" y="592728"/>
                  <a:pt x="7069655" y="578296"/>
                  <a:pt x="7099034" y="578296"/>
                </a:cubicBezTo>
                <a:close/>
                <a:moveTo>
                  <a:pt x="6971837" y="578296"/>
                </a:moveTo>
                <a:cubicBezTo>
                  <a:pt x="7000966" y="578296"/>
                  <a:pt x="7030096" y="592728"/>
                  <a:pt x="7033737" y="610767"/>
                </a:cubicBezTo>
                <a:cubicBezTo>
                  <a:pt x="7037378" y="628807"/>
                  <a:pt x="7019172" y="643239"/>
                  <a:pt x="6990043" y="643239"/>
                </a:cubicBezTo>
                <a:cubicBezTo>
                  <a:pt x="6960913" y="643239"/>
                  <a:pt x="6931784" y="628807"/>
                  <a:pt x="6928142" y="610767"/>
                </a:cubicBezTo>
                <a:cubicBezTo>
                  <a:pt x="6924501" y="592728"/>
                  <a:pt x="6942707" y="578296"/>
                  <a:pt x="6971837" y="578296"/>
                </a:cubicBezTo>
                <a:close/>
                <a:moveTo>
                  <a:pt x="6842937" y="578296"/>
                </a:moveTo>
                <a:cubicBezTo>
                  <a:pt x="6872316" y="578296"/>
                  <a:pt x="6898022" y="592728"/>
                  <a:pt x="6905367" y="610767"/>
                </a:cubicBezTo>
                <a:cubicBezTo>
                  <a:pt x="6909039" y="628807"/>
                  <a:pt x="6887005" y="643239"/>
                  <a:pt x="6857626" y="643239"/>
                </a:cubicBezTo>
                <a:cubicBezTo>
                  <a:pt x="6828248" y="643239"/>
                  <a:pt x="6802541" y="628807"/>
                  <a:pt x="6798869" y="610767"/>
                </a:cubicBezTo>
                <a:cubicBezTo>
                  <a:pt x="6791524" y="592728"/>
                  <a:pt x="6813558" y="578296"/>
                  <a:pt x="6842937" y="578296"/>
                </a:cubicBezTo>
                <a:close/>
                <a:moveTo>
                  <a:pt x="6715709" y="578296"/>
                </a:moveTo>
                <a:cubicBezTo>
                  <a:pt x="6744839" y="578296"/>
                  <a:pt x="6770327" y="592728"/>
                  <a:pt x="6773968" y="610767"/>
                </a:cubicBezTo>
                <a:cubicBezTo>
                  <a:pt x="6777609" y="628807"/>
                  <a:pt x="6759403" y="643239"/>
                  <a:pt x="6730274" y="643239"/>
                </a:cubicBezTo>
                <a:cubicBezTo>
                  <a:pt x="6701144" y="643239"/>
                  <a:pt x="6672015" y="628807"/>
                  <a:pt x="6668373" y="610767"/>
                </a:cubicBezTo>
                <a:cubicBezTo>
                  <a:pt x="6664732" y="592728"/>
                  <a:pt x="6686579" y="578296"/>
                  <a:pt x="6715709" y="578296"/>
                </a:cubicBezTo>
                <a:close/>
                <a:moveTo>
                  <a:pt x="6583729" y="578296"/>
                </a:moveTo>
                <a:cubicBezTo>
                  <a:pt x="6612858" y="578296"/>
                  <a:pt x="6641988" y="592728"/>
                  <a:pt x="6645629" y="610767"/>
                </a:cubicBezTo>
                <a:cubicBezTo>
                  <a:pt x="6649270" y="628807"/>
                  <a:pt x="6627423" y="643239"/>
                  <a:pt x="6598294" y="643239"/>
                </a:cubicBezTo>
                <a:cubicBezTo>
                  <a:pt x="6569164" y="643239"/>
                  <a:pt x="6543676" y="628807"/>
                  <a:pt x="6540034" y="610767"/>
                </a:cubicBezTo>
                <a:cubicBezTo>
                  <a:pt x="6536393" y="592728"/>
                  <a:pt x="6554599" y="578296"/>
                  <a:pt x="6583729" y="578296"/>
                </a:cubicBezTo>
                <a:close/>
                <a:moveTo>
                  <a:pt x="6455628" y="578296"/>
                </a:moveTo>
                <a:cubicBezTo>
                  <a:pt x="6484904" y="578296"/>
                  <a:pt x="6510520" y="592728"/>
                  <a:pt x="6514180" y="610767"/>
                </a:cubicBezTo>
                <a:cubicBezTo>
                  <a:pt x="6517839" y="628807"/>
                  <a:pt x="6499542" y="643239"/>
                  <a:pt x="6470266" y="643239"/>
                </a:cubicBezTo>
                <a:cubicBezTo>
                  <a:pt x="6440990" y="643239"/>
                  <a:pt x="6411715" y="628807"/>
                  <a:pt x="6408055" y="610767"/>
                </a:cubicBezTo>
                <a:cubicBezTo>
                  <a:pt x="6408055" y="592728"/>
                  <a:pt x="6426353" y="578296"/>
                  <a:pt x="6455628" y="578296"/>
                </a:cubicBezTo>
                <a:close/>
                <a:moveTo>
                  <a:pt x="6327601" y="578296"/>
                </a:moveTo>
                <a:cubicBezTo>
                  <a:pt x="6356731" y="578296"/>
                  <a:pt x="6382219" y="592728"/>
                  <a:pt x="6385860" y="610767"/>
                </a:cubicBezTo>
                <a:cubicBezTo>
                  <a:pt x="6389501" y="628807"/>
                  <a:pt x="6367654" y="643239"/>
                  <a:pt x="6338525" y="643239"/>
                </a:cubicBezTo>
                <a:cubicBezTo>
                  <a:pt x="6309395" y="643239"/>
                  <a:pt x="6283907" y="628807"/>
                  <a:pt x="6280265" y="610767"/>
                </a:cubicBezTo>
                <a:cubicBezTo>
                  <a:pt x="6276624" y="592728"/>
                  <a:pt x="6298471" y="578296"/>
                  <a:pt x="6327601" y="578296"/>
                </a:cubicBezTo>
                <a:close/>
                <a:moveTo>
                  <a:pt x="6199519" y="578296"/>
                </a:moveTo>
                <a:cubicBezTo>
                  <a:pt x="6228795" y="578296"/>
                  <a:pt x="6254411" y="592728"/>
                  <a:pt x="6258070" y="610767"/>
                </a:cubicBezTo>
                <a:cubicBezTo>
                  <a:pt x="6258070" y="628807"/>
                  <a:pt x="6239773" y="643239"/>
                  <a:pt x="6210497" y="643239"/>
                </a:cubicBezTo>
                <a:cubicBezTo>
                  <a:pt x="6181221" y="643239"/>
                  <a:pt x="6151946" y="628807"/>
                  <a:pt x="6151946" y="610767"/>
                </a:cubicBezTo>
                <a:cubicBezTo>
                  <a:pt x="6148286" y="592728"/>
                  <a:pt x="6170243" y="578296"/>
                  <a:pt x="6199519" y="578296"/>
                </a:cubicBezTo>
                <a:close/>
                <a:moveTo>
                  <a:pt x="6071180" y="578296"/>
                </a:moveTo>
                <a:cubicBezTo>
                  <a:pt x="6096796" y="578296"/>
                  <a:pt x="6122412" y="592728"/>
                  <a:pt x="6126072" y="610767"/>
                </a:cubicBezTo>
                <a:cubicBezTo>
                  <a:pt x="6129731" y="628807"/>
                  <a:pt x="6107774" y="643239"/>
                  <a:pt x="6078499" y="643239"/>
                </a:cubicBezTo>
                <a:cubicBezTo>
                  <a:pt x="6049223" y="643239"/>
                  <a:pt x="6023607" y="628807"/>
                  <a:pt x="6019947" y="610767"/>
                </a:cubicBezTo>
                <a:cubicBezTo>
                  <a:pt x="6019947" y="592728"/>
                  <a:pt x="6041904" y="578296"/>
                  <a:pt x="6071180" y="578296"/>
                </a:cubicBezTo>
                <a:close/>
                <a:moveTo>
                  <a:pt x="5939749" y="578296"/>
                </a:moveTo>
                <a:cubicBezTo>
                  <a:pt x="5969025" y="578296"/>
                  <a:pt x="5994641" y="592728"/>
                  <a:pt x="5998300" y="610767"/>
                </a:cubicBezTo>
                <a:cubicBezTo>
                  <a:pt x="5998300" y="628807"/>
                  <a:pt x="5976343" y="643239"/>
                  <a:pt x="5947068" y="643239"/>
                </a:cubicBezTo>
                <a:cubicBezTo>
                  <a:pt x="5917792" y="643239"/>
                  <a:pt x="5892176" y="628807"/>
                  <a:pt x="5892176" y="610767"/>
                </a:cubicBezTo>
                <a:cubicBezTo>
                  <a:pt x="5888516" y="592728"/>
                  <a:pt x="5910473" y="578296"/>
                  <a:pt x="5939749" y="578296"/>
                </a:cubicBezTo>
                <a:close/>
                <a:moveTo>
                  <a:pt x="5812235" y="578296"/>
                </a:moveTo>
                <a:cubicBezTo>
                  <a:pt x="5841098" y="578296"/>
                  <a:pt x="5866353" y="592728"/>
                  <a:pt x="5866353" y="610767"/>
                </a:cubicBezTo>
                <a:cubicBezTo>
                  <a:pt x="5869961" y="628807"/>
                  <a:pt x="5848314" y="643239"/>
                  <a:pt x="5819451" y="643239"/>
                </a:cubicBezTo>
                <a:cubicBezTo>
                  <a:pt x="5790587" y="643239"/>
                  <a:pt x="5765332" y="628807"/>
                  <a:pt x="5765332" y="610767"/>
                </a:cubicBezTo>
                <a:cubicBezTo>
                  <a:pt x="5761724" y="592728"/>
                  <a:pt x="5783372" y="578296"/>
                  <a:pt x="5812235" y="578296"/>
                </a:cubicBezTo>
                <a:close/>
                <a:moveTo>
                  <a:pt x="5684145" y="578296"/>
                </a:moveTo>
                <a:cubicBezTo>
                  <a:pt x="5713151" y="578296"/>
                  <a:pt x="5738530" y="592728"/>
                  <a:pt x="5738530" y="610767"/>
                </a:cubicBezTo>
                <a:cubicBezTo>
                  <a:pt x="5738530" y="628807"/>
                  <a:pt x="5716776" y="643239"/>
                  <a:pt x="5687771" y="643239"/>
                </a:cubicBezTo>
                <a:cubicBezTo>
                  <a:pt x="5658766" y="643239"/>
                  <a:pt x="5633386" y="628807"/>
                  <a:pt x="5633386" y="610767"/>
                </a:cubicBezTo>
                <a:cubicBezTo>
                  <a:pt x="5633386" y="592728"/>
                  <a:pt x="5655140" y="578296"/>
                  <a:pt x="5684145" y="578296"/>
                </a:cubicBezTo>
                <a:close/>
                <a:moveTo>
                  <a:pt x="5556847" y="578296"/>
                </a:moveTo>
                <a:cubicBezTo>
                  <a:pt x="5586123" y="578296"/>
                  <a:pt x="5608080" y="592728"/>
                  <a:pt x="5611739" y="610767"/>
                </a:cubicBezTo>
                <a:cubicBezTo>
                  <a:pt x="5611739" y="628807"/>
                  <a:pt x="5589782" y="643239"/>
                  <a:pt x="5560507" y="643239"/>
                </a:cubicBezTo>
                <a:cubicBezTo>
                  <a:pt x="5531231" y="643239"/>
                  <a:pt x="5505615" y="628807"/>
                  <a:pt x="5505615" y="610767"/>
                </a:cubicBezTo>
                <a:cubicBezTo>
                  <a:pt x="5501955" y="592728"/>
                  <a:pt x="5527572" y="578296"/>
                  <a:pt x="5556847" y="578296"/>
                </a:cubicBezTo>
                <a:close/>
                <a:moveTo>
                  <a:pt x="5287801" y="578296"/>
                </a:moveTo>
                <a:cubicBezTo>
                  <a:pt x="5317263" y="578296"/>
                  <a:pt x="5341147" y="592834"/>
                  <a:pt x="5341147" y="610768"/>
                </a:cubicBezTo>
                <a:cubicBezTo>
                  <a:pt x="5341147" y="628702"/>
                  <a:pt x="5317263" y="643240"/>
                  <a:pt x="5287801" y="643240"/>
                </a:cubicBezTo>
                <a:cubicBezTo>
                  <a:pt x="5258339" y="643240"/>
                  <a:pt x="5234455" y="628702"/>
                  <a:pt x="5234455" y="610768"/>
                </a:cubicBezTo>
                <a:cubicBezTo>
                  <a:pt x="5234455" y="592834"/>
                  <a:pt x="5258339" y="578296"/>
                  <a:pt x="5287801" y="578296"/>
                </a:cubicBezTo>
                <a:close/>
                <a:moveTo>
                  <a:pt x="5157623" y="578296"/>
                </a:moveTo>
                <a:cubicBezTo>
                  <a:pt x="5187055" y="578296"/>
                  <a:pt x="5212808" y="592728"/>
                  <a:pt x="5212808" y="610767"/>
                </a:cubicBezTo>
                <a:cubicBezTo>
                  <a:pt x="5212808" y="628807"/>
                  <a:pt x="5187055" y="643239"/>
                  <a:pt x="5157623" y="643239"/>
                </a:cubicBezTo>
                <a:cubicBezTo>
                  <a:pt x="5128190" y="643239"/>
                  <a:pt x="5106116" y="628807"/>
                  <a:pt x="5106116" y="610767"/>
                </a:cubicBezTo>
                <a:cubicBezTo>
                  <a:pt x="5106116" y="592728"/>
                  <a:pt x="5131869" y="578296"/>
                  <a:pt x="5157623" y="578296"/>
                </a:cubicBezTo>
                <a:close/>
                <a:moveTo>
                  <a:pt x="5029578" y="578296"/>
                </a:moveTo>
                <a:cubicBezTo>
                  <a:pt x="5058854" y="578296"/>
                  <a:pt x="5084470" y="592728"/>
                  <a:pt x="5080811" y="610767"/>
                </a:cubicBezTo>
                <a:cubicBezTo>
                  <a:pt x="5080811" y="628807"/>
                  <a:pt x="5058854" y="643239"/>
                  <a:pt x="5029578" y="643239"/>
                </a:cubicBezTo>
                <a:cubicBezTo>
                  <a:pt x="5000303" y="643239"/>
                  <a:pt x="4974686" y="628807"/>
                  <a:pt x="4978346" y="610767"/>
                </a:cubicBezTo>
                <a:cubicBezTo>
                  <a:pt x="4978346" y="592728"/>
                  <a:pt x="5000303" y="578296"/>
                  <a:pt x="5029578" y="578296"/>
                </a:cubicBezTo>
                <a:close/>
                <a:moveTo>
                  <a:pt x="4780632" y="578296"/>
                </a:moveTo>
                <a:cubicBezTo>
                  <a:pt x="4809908" y="578296"/>
                  <a:pt x="4835524" y="592728"/>
                  <a:pt x="4831865" y="610767"/>
                </a:cubicBezTo>
                <a:cubicBezTo>
                  <a:pt x="4831865" y="628807"/>
                  <a:pt x="4806249" y="643239"/>
                  <a:pt x="4776973" y="643239"/>
                </a:cubicBezTo>
                <a:cubicBezTo>
                  <a:pt x="4747697" y="643239"/>
                  <a:pt x="4725740" y="628807"/>
                  <a:pt x="4725740" y="610767"/>
                </a:cubicBezTo>
                <a:cubicBezTo>
                  <a:pt x="4729400" y="592728"/>
                  <a:pt x="4751357" y="578296"/>
                  <a:pt x="4780632" y="578296"/>
                </a:cubicBezTo>
                <a:close/>
                <a:moveTo>
                  <a:pt x="3106476" y="578296"/>
                </a:moveTo>
                <a:cubicBezTo>
                  <a:pt x="3135856" y="578296"/>
                  <a:pt x="3157891" y="592728"/>
                  <a:pt x="3150543" y="610767"/>
                </a:cubicBezTo>
                <a:cubicBezTo>
                  <a:pt x="3146874" y="628807"/>
                  <a:pt x="3117493" y="643239"/>
                  <a:pt x="3088114" y="643239"/>
                </a:cubicBezTo>
                <a:cubicBezTo>
                  <a:pt x="3058734" y="643239"/>
                  <a:pt x="3040374" y="628807"/>
                  <a:pt x="3044047" y="610767"/>
                </a:cubicBezTo>
                <a:cubicBezTo>
                  <a:pt x="3051390" y="592728"/>
                  <a:pt x="3080769" y="578296"/>
                  <a:pt x="3106476" y="578296"/>
                </a:cubicBezTo>
                <a:close/>
                <a:moveTo>
                  <a:pt x="2978718" y="578296"/>
                </a:moveTo>
                <a:cubicBezTo>
                  <a:pt x="3008098" y="578296"/>
                  <a:pt x="3026459" y="592728"/>
                  <a:pt x="3022786" y="610767"/>
                </a:cubicBezTo>
                <a:cubicBezTo>
                  <a:pt x="3015441" y="628807"/>
                  <a:pt x="2986063" y="643239"/>
                  <a:pt x="2956684" y="643239"/>
                </a:cubicBezTo>
                <a:cubicBezTo>
                  <a:pt x="2927303" y="643239"/>
                  <a:pt x="2908941" y="628807"/>
                  <a:pt x="2916286" y="610767"/>
                </a:cubicBezTo>
                <a:cubicBezTo>
                  <a:pt x="2923632" y="592728"/>
                  <a:pt x="2949339" y="578296"/>
                  <a:pt x="2978718" y="578296"/>
                </a:cubicBezTo>
                <a:close/>
                <a:moveTo>
                  <a:pt x="2850378" y="578296"/>
                </a:moveTo>
                <a:cubicBezTo>
                  <a:pt x="2879757" y="578296"/>
                  <a:pt x="2898119" y="592728"/>
                  <a:pt x="2890773" y="610767"/>
                </a:cubicBezTo>
                <a:cubicBezTo>
                  <a:pt x="2887102" y="628807"/>
                  <a:pt x="2857723" y="643239"/>
                  <a:pt x="2828343" y="643239"/>
                </a:cubicBezTo>
                <a:cubicBezTo>
                  <a:pt x="2798964" y="643239"/>
                  <a:pt x="2780604" y="628807"/>
                  <a:pt x="2784275" y="610767"/>
                </a:cubicBezTo>
                <a:cubicBezTo>
                  <a:pt x="2791620" y="592728"/>
                  <a:pt x="2820999" y="578296"/>
                  <a:pt x="2850378" y="578296"/>
                </a:cubicBezTo>
                <a:close/>
                <a:moveTo>
                  <a:pt x="2722267" y="578296"/>
                </a:moveTo>
                <a:cubicBezTo>
                  <a:pt x="2751506" y="578296"/>
                  <a:pt x="2769778" y="592728"/>
                  <a:pt x="2762469" y="610767"/>
                </a:cubicBezTo>
                <a:cubicBezTo>
                  <a:pt x="2755159" y="628807"/>
                  <a:pt x="2725923" y="643239"/>
                  <a:pt x="2696685" y="643239"/>
                </a:cubicBezTo>
                <a:cubicBezTo>
                  <a:pt x="2667446" y="643239"/>
                  <a:pt x="2649171" y="628807"/>
                  <a:pt x="2656481" y="610767"/>
                </a:cubicBezTo>
                <a:cubicBezTo>
                  <a:pt x="2663789" y="592728"/>
                  <a:pt x="2693028" y="578296"/>
                  <a:pt x="2722267" y="578296"/>
                </a:cubicBezTo>
                <a:close/>
                <a:moveTo>
                  <a:pt x="2206985" y="578296"/>
                </a:moveTo>
                <a:cubicBezTo>
                  <a:pt x="2236458" y="578296"/>
                  <a:pt x="2254876" y="592728"/>
                  <a:pt x="2243824" y="610767"/>
                </a:cubicBezTo>
                <a:cubicBezTo>
                  <a:pt x="2236458" y="628807"/>
                  <a:pt x="2206985" y="643239"/>
                  <a:pt x="2177518" y="643239"/>
                </a:cubicBezTo>
                <a:cubicBezTo>
                  <a:pt x="2148048" y="643239"/>
                  <a:pt x="2129629" y="628807"/>
                  <a:pt x="2136997" y="610767"/>
                </a:cubicBezTo>
                <a:cubicBezTo>
                  <a:pt x="2148048" y="592728"/>
                  <a:pt x="2177518" y="578296"/>
                  <a:pt x="2206985" y="578296"/>
                </a:cubicBezTo>
                <a:close/>
                <a:moveTo>
                  <a:pt x="2078041" y="578296"/>
                </a:moveTo>
                <a:cubicBezTo>
                  <a:pt x="2107277" y="578296"/>
                  <a:pt x="2121895" y="592728"/>
                  <a:pt x="2114587" y="610767"/>
                </a:cubicBezTo>
                <a:cubicBezTo>
                  <a:pt x="2107277" y="628807"/>
                  <a:pt x="2074384" y="643239"/>
                  <a:pt x="2045146" y="643239"/>
                </a:cubicBezTo>
                <a:cubicBezTo>
                  <a:pt x="2015908" y="643239"/>
                  <a:pt x="2001288" y="628807"/>
                  <a:pt x="2008598" y="610767"/>
                </a:cubicBezTo>
                <a:cubicBezTo>
                  <a:pt x="2015908" y="592728"/>
                  <a:pt x="2048802" y="578296"/>
                  <a:pt x="2078041" y="578296"/>
                </a:cubicBezTo>
                <a:close/>
                <a:moveTo>
                  <a:pt x="1818873" y="578296"/>
                </a:moveTo>
                <a:cubicBezTo>
                  <a:pt x="1848343" y="578296"/>
                  <a:pt x="1866763" y="592728"/>
                  <a:pt x="1855711" y="610767"/>
                </a:cubicBezTo>
                <a:cubicBezTo>
                  <a:pt x="1848343" y="628807"/>
                  <a:pt x="1815190" y="643239"/>
                  <a:pt x="1785720" y="643239"/>
                </a:cubicBezTo>
                <a:cubicBezTo>
                  <a:pt x="1756250" y="643239"/>
                  <a:pt x="1741514" y="628807"/>
                  <a:pt x="1748883" y="610767"/>
                </a:cubicBezTo>
                <a:cubicBezTo>
                  <a:pt x="1759935" y="592728"/>
                  <a:pt x="1789404" y="578296"/>
                  <a:pt x="1818873" y="578296"/>
                </a:cubicBezTo>
                <a:close/>
                <a:moveTo>
                  <a:pt x="1691121" y="578296"/>
                </a:moveTo>
                <a:cubicBezTo>
                  <a:pt x="1720591" y="578296"/>
                  <a:pt x="1735325" y="592728"/>
                  <a:pt x="1727958" y="610767"/>
                </a:cubicBezTo>
                <a:cubicBezTo>
                  <a:pt x="1716907" y="628807"/>
                  <a:pt x="1687437" y="643239"/>
                  <a:pt x="1657966" y="643239"/>
                </a:cubicBezTo>
                <a:cubicBezTo>
                  <a:pt x="1628498" y="643239"/>
                  <a:pt x="1610079" y="628807"/>
                  <a:pt x="1621131" y="610767"/>
                </a:cubicBezTo>
                <a:cubicBezTo>
                  <a:pt x="1632181" y="592728"/>
                  <a:pt x="1661650" y="578296"/>
                  <a:pt x="1691121" y="578296"/>
                </a:cubicBezTo>
                <a:close/>
                <a:moveTo>
                  <a:pt x="1563331" y="578296"/>
                </a:moveTo>
                <a:cubicBezTo>
                  <a:pt x="1592433" y="578296"/>
                  <a:pt x="1606985" y="592728"/>
                  <a:pt x="1596070" y="610767"/>
                </a:cubicBezTo>
                <a:cubicBezTo>
                  <a:pt x="1588795" y="628807"/>
                  <a:pt x="1556052" y="643239"/>
                  <a:pt x="1526946" y="643239"/>
                </a:cubicBezTo>
                <a:cubicBezTo>
                  <a:pt x="1497839" y="643239"/>
                  <a:pt x="1483286" y="628807"/>
                  <a:pt x="1494201" y="610767"/>
                </a:cubicBezTo>
                <a:cubicBezTo>
                  <a:pt x="1501477" y="592728"/>
                  <a:pt x="1534221" y="578296"/>
                  <a:pt x="1563331" y="578296"/>
                </a:cubicBezTo>
                <a:close/>
                <a:moveTo>
                  <a:pt x="1434647" y="578296"/>
                </a:moveTo>
                <a:cubicBezTo>
                  <a:pt x="1463981" y="578296"/>
                  <a:pt x="1478647" y="592728"/>
                  <a:pt x="1467650" y="610767"/>
                </a:cubicBezTo>
                <a:cubicBezTo>
                  <a:pt x="1456648" y="628807"/>
                  <a:pt x="1423645" y="643239"/>
                  <a:pt x="1394315" y="643239"/>
                </a:cubicBezTo>
                <a:cubicBezTo>
                  <a:pt x="1364981" y="643239"/>
                  <a:pt x="1350314" y="628807"/>
                  <a:pt x="1361314" y="610767"/>
                </a:cubicBezTo>
                <a:cubicBezTo>
                  <a:pt x="1372315" y="592728"/>
                  <a:pt x="1405316" y="578296"/>
                  <a:pt x="1434647" y="578296"/>
                </a:cubicBezTo>
                <a:close/>
                <a:moveTo>
                  <a:pt x="1303563" y="578296"/>
                </a:moveTo>
                <a:cubicBezTo>
                  <a:pt x="1332669" y="578296"/>
                  <a:pt x="1347222" y="592728"/>
                  <a:pt x="1339946" y="610767"/>
                </a:cubicBezTo>
                <a:cubicBezTo>
                  <a:pt x="1329031" y="628807"/>
                  <a:pt x="1296287" y="643239"/>
                  <a:pt x="1267181" y="643239"/>
                </a:cubicBezTo>
                <a:cubicBezTo>
                  <a:pt x="1238075" y="643239"/>
                  <a:pt x="1223522" y="628807"/>
                  <a:pt x="1234437" y="610767"/>
                </a:cubicBezTo>
                <a:cubicBezTo>
                  <a:pt x="1245351" y="592728"/>
                  <a:pt x="1274457" y="578296"/>
                  <a:pt x="1303563" y="578296"/>
                </a:cubicBezTo>
                <a:close/>
                <a:moveTo>
                  <a:pt x="1175413" y="578296"/>
                </a:moveTo>
                <a:cubicBezTo>
                  <a:pt x="1204394" y="578296"/>
                  <a:pt x="1218884" y="592728"/>
                  <a:pt x="1208017" y="610767"/>
                </a:cubicBezTo>
                <a:cubicBezTo>
                  <a:pt x="1197149" y="628807"/>
                  <a:pt x="1164544" y="643239"/>
                  <a:pt x="1135563" y="643239"/>
                </a:cubicBezTo>
                <a:cubicBezTo>
                  <a:pt x="1106583" y="643239"/>
                  <a:pt x="1092092" y="628807"/>
                  <a:pt x="1102961" y="610767"/>
                </a:cubicBezTo>
                <a:cubicBezTo>
                  <a:pt x="1113828" y="592728"/>
                  <a:pt x="1146431" y="578296"/>
                  <a:pt x="1175413" y="578296"/>
                </a:cubicBezTo>
                <a:close/>
                <a:moveTo>
                  <a:pt x="1048090" y="578296"/>
                </a:moveTo>
                <a:cubicBezTo>
                  <a:pt x="1077425" y="578296"/>
                  <a:pt x="1092092" y="592728"/>
                  <a:pt x="1081092" y="610767"/>
                </a:cubicBezTo>
                <a:cubicBezTo>
                  <a:pt x="1070093" y="628807"/>
                  <a:pt x="1037090" y="643239"/>
                  <a:pt x="1007754" y="643239"/>
                </a:cubicBezTo>
                <a:cubicBezTo>
                  <a:pt x="978420" y="643239"/>
                  <a:pt x="963753" y="628807"/>
                  <a:pt x="974753" y="610767"/>
                </a:cubicBezTo>
                <a:cubicBezTo>
                  <a:pt x="985753" y="592728"/>
                  <a:pt x="1018756" y="578296"/>
                  <a:pt x="1048090" y="578296"/>
                </a:cubicBezTo>
                <a:close/>
                <a:moveTo>
                  <a:pt x="531832" y="578296"/>
                </a:moveTo>
                <a:cubicBezTo>
                  <a:pt x="561039" y="578296"/>
                  <a:pt x="575642" y="592728"/>
                  <a:pt x="561039" y="610767"/>
                </a:cubicBezTo>
                <a:cubicBezTo>
                  <a:pt x="550086" y="628807"/>
                  <a:pt x="513577" y="643239"/>
                  <a:pt x="484370" y="643239"/>
                </a:cubicBezTo>
                <a:cubicBezTo>
                  <a:pt x="455164" y="643239"/>
                  <a:pt x="444211" y="628807"/>
                  <a:pt x="455164" y="610767"/>
                </a:cubicBezTo>
                <a:cubicBezTo>
                  <a:pt x="469767" y="592728"/>
                  <a:pt x="502625" y="578296"/>
                  <a:pt x="531832" y="578296"/>
                </a:cubicBezTo>
                <a:close/>
                <a:moveTo>
                  <a:pt x="404052" y="578296"/>
                </a:moveTo>
                <a:cubicBezTo>
                  <a:pt x="433259" y="578296"/>
                  <a:pt x="444211" y="592728"/>
                  <a:pt x="433259" y="610767"/>
                </a:cubicBezTo>
                <a:cubicBezTo>
                  <a:pt x="418655" y="628807"/>
                  <a:pt x="385798" y="643239"/>
                  <a:pt x="356591" y="643239"/>
                </a:cubicBezTo>
                <a:cubicBezTo>
                  <a:pt x="327384" y="643239"/>
                  <a:pt x="312780" y="628807"/>
                  <a:pt x="327384" y="610767"/>
                </a:cubicBezTo>
                <a:cubicBezTo>
                  <a:pt x="341987" y="592728"/>
                  <a:pt x="374845" y="578296"/>
                  <a:pt x="404052" y="578296"/>
                </a:cubicBezTo>
                <a:close/>
                <a:moveTo>
                  <a:pt x="9623212" y="500984"/>
                </a:moveTo>
                <a:cubicBezTo>
                  <a:pt x="9652419" y="500984"/>
                  <a:pt x="9685277" y="515537"/>
                  <a:pt x="9696230" y="533728"/>
                </a:cubicBezTo>
                <a:cubicBezTo>
                  <a:pt x="9710833" y="548281"/>
                  <a:pt x="9696230" y="562834"/>
                  <a:pt x="9667023" y="562834"/>
                </a:cubicBezTo>
                <a:cubicBezTo>
                  <a:pt x="9637816" y="562834"/>
                  <a:pt x="9604958" y="548281"/>
                  <a:pt x="9594005" y="533728"/>
                </a:cubicBezTo>
                <a:cubicBezTo>
                  <a:pt x="9579402" y="515537"/>
                  <a:pt x="9594005" y="500984"/>
                  <a:pt x="9623212" y="500984"/>
                </a:cubicBezTo>
                <a:close/>
                <a:moveTo>
                  <a:pt x="9494492" y="500984"/>
                </a:moveTo>
                <a:cubicBezTo>
                  <a:pt x="9523827" y="500984"/>
                  <a:pt x="9556828" y="515537"/>
                  <a:pt x="9567829" y="533728"/>
                </a:cubicBezTo>
                <a:cubicBezTo>
                  <a:pt x="9582496" y="548281"/>
                  <a:pt x="9567829" y="562834"/>
                  <a:pt x="9538494" y="562834"/>
                </a:cubicBezTo>
                <a:cubicBezTo>
                  <a:pt x="9509159" y="562834"/>
                  <a:pt x="9476158" y="548281"/>
                  <a:pt x="9465157" y="533728"/>
                </a:cubicBezTo>
                <a:cubicBezTo>
                  <a:pt x="9454157" y="515537"/>
                  <a:pt x="9465157" y="500984"/>
                  <a:pt x="9494492" y="500984"/>
                </a:cubicBezTo>
                <a:close/>
                <a:moveTo>
                  <a:pt x="9366339" y="500984"/>
                </a:moveTo>
                <a:cubicBezTo>
                  <a:pt x="9395808" y="500984"/>
                  <a:pt x="9428962" y="515537"/>
                  <a:pt x="9440013" y="533728"/>
                </a:cubicBezTo>
                <a:cubicBezTo>
                  <a:pt x="9451064" y="548281"/>
                  <a:pt x="9440013" y="562834"/>
                  <a:pt x="9410543" y="562834"/>
                </a:cubicBezTo>
                <a:cubicBezTo>
                  <a:pt x="9381074" y="562834"/>
                  <a:pt x="9347920" y="548281"/>
                  <a:pt x="9336869" y="533728"/>
                </a:cubicBezTo>
                <a:cubicBezTo>
                  <a:pt x="9325818" y="515537"/>
                  <a:pt x="9340553" y="500984"/>
                  <a:pt x="9366339" y="500984"/>
                </a:cubicBezTo>
                <a:close/>
                <a:moveTo>
                  <a:pt x="9242685" y="500984"/>
                </a:moveTo>
                <a:cubicBezTo>
                  <a:pt x="9268152" y="500984"/>
                  <a:pt x="9300897" y="515537"/>
                  <a:pt x="9311811" y="533728"/>
                </a:cubicBezTo>
                <a:cubicBezTo>
                  <a:pt x="9322726" y="548281"/>
                  <a:pt x="9308173" y="562834"/>
                  <a:pt x="9282705" y="562834"/>
                </a:cubicBezTo>
                <a:cubicBezTo>
                  <a:pt x="9253600" y="562834"/>
                  <a:pt x="9220855" y="548281"/>
                  <a:pt x="9209941" y="533728"/>
                </a:cubicBezTo>
                <a:cubicBezTo>
                  <a:pt x="9199026" y="515537"/>
                  <a:pt x="9213579" y="500984"/>
                  <a:pt x="9242685" y="500984"/>
                </a:cubicBezTo>
                <a:close/>
                <a:moveTo>
                  <a:pt x="9114347" y="500984"/>
                </a:moveTo>
                <a:cubicBezTo>
                  <a:pt x="9143453" y="500984"/>
                  <a:pt x="9172559" y="515537"/>
                  <a:pt x="9183473" y="533728"/>
                </a:cubicBezTo>
                <a:cubicBezTo>
                  <a:pt x="9194388" y="548281"/>
                  <a:pt x="9179835" y="562834"/>
                  <a:pt x="9150729" y="562834"/>
                </a:cubicBezTo>
                <a:cubicBezTo>
                  <a:pt x="9121623" y="562834"/>
                  <a:pt x="9092517" y="548281"/>
                  <a:pt x="9081603" y="533728"/>
                </a:cubicBezTo>
                <a:cubicBezTo>
                  <a:pt x="9070688" y="515537"/>
                  <a:pt x="9085241" y="500984"/>
                  <a:pt x="9114347" y="500984"/>
                </a:cubicBezTo>
                <a:close/>
                <a:moveTo>
                  <a:pt x="8986008" y="500984"/>
                </a:moveTo>
                <a:cubicBezTo>
                  <a:pt x="9015114" y="500984"/>
                  <a:pt x="9047858" y="515537"/>
                  <a:pt x="9055134" y="533728"/>
                </a:cubicBezTo>
                <a:cubicBezTo>
                  <a:pt x="9066049" y="548281"/>
                  <a:pt x="9051496" y="562834"/>
                  <a:pt x="9022390" y="562834"/>
                </a:cubicBezTo>
                <a:cubicBezTo>
                  <a:pt x="8993284" y="562834"/>
                  <a:pt x="8964178" y="548281"/>
                  <a:pt x="8953264" y="533728"/>
                </a:cubicBezTo>
                <a:cubicBezTo>
                  <a:pt x="8942349" y="515537"/>
                  <a:pt x="8956902" y="500984"/>
                  <a:pt x="8986008" y="500984"/>
                </a:cubicBezTo>
                <a:close/>
                <a:moveTo>
                  <a:pt x="8858216" y="500984"/>
                </a:moveTo>
                <a:cubicBezTo>
                  <a:pt x="8887686" y="500984"/>
                  <a:pt x="8920839" y="515537"/>
                  <a:pt x="8928207" y="533728"/>
                </a:cubicBezTo>
                <a:cubicBezTo>
                  <a:pt x="8939258" y="548281"/>
                  <a:pt x="8924523" y="562834"/>
                  <a:pt x="8895054" y="562834"/>
                </a:cubicBezTo>
                <a:cubicBezTo>
                  <a:pt x="8865584" y="562834"/>
                  <a:pt x="8836114" y="548281"/>
                  <a:pt x="8825063" y="533728"/>
                </a:cubicBezTo>
                <a:cubicBezTo>
                  <a:pt x="8814012" y="515537"/>
                  <a:pt x="8828747" y="500984"/>
                  <a:pt x="8858216" y="500984"/>
                </a:cubicBezTo>
                <a:close/>
                <a:moveTo>
                  <a:pt x="8729877" y="500984"/>
                </a:moveTo>
                <a:cubicBezTo>
                  <a:pt x="8759347" y="500984"/>
                  <a:pt x="8792500" y="515537"/>
                  <a:pt x="8799868" y="533728"/>
                </a:cubicBezTo>
                <a:cubicBezTo>
                  <a:pt x="8810919" y="548281"/>
                  <a:pt x="8796184" y="562834"/>
                  <a:pt x="8766715" y="562834"/>
                </a:cubicBezTo>
                <a:cubicBezTo>
                  <a:pt x="8737245" y="562834"/>
                  <a:pt x="8707775" y="548281"/>
                  <a:pt x="8696724" y="533728"/>
                </a:cubicBezTo>
                <a:cubicBezTo>
                  <a:pt x="8685673" y="515537"/>
                  <a:pt x="8704092" y="500984"/>
                  <a:pt x="8729877" y="500984"/>
                </a:cubicBezTo>
                <a:close/>
                <a:moveTo>
                  <a:pt x="8606178" y="500984"/>
                </a:moveTo>
                <a:cubicBezTo>
                  <a:pt x="8631646" y="500984"/>
                  <a:pt x="8664390" y="515537"/>
                  <a:pt x="8671666" y="533728"/>
                </a:cubicBezTo>
                <a:cubicBezTo>
                  <a:pt x="8682581" y="548281"/>
                  <a:pt x="8668028" y="562834"/>
                  <a:pt x="8638922" y="562834"/>
                </a:cubicBezTo>
                <a:cubicBezTo>
                  <a:pt x="8609816" y="562834"/>
                  <a:pt x="8577072" y="548281"/>
                  <a:pt x="8569796" y="533728"/>
                </a:cubicBezTo>
                <a:cubicBezTo>
                  <a:pt x="8558881" y="515537"/>
                  <a:pt x="8577072" y="500984"/>
                  <a:pt x="8606178" y="500984"/>
                </a:cubicBezTo>
                <a:close/>
                <a:moveTo>
                  <a:pt x="8477492" y="500984"/>
                </a:moveTo>
                <a:cubicBezTo>
                  <a:pt x="8506730" y="500984"/>
                  <a:pt x="8535968" y="515537"/>
                  <a:pt x="8546932" y="533728"/>
                </a:cubicBezTo>
                <a:cubicBezTo>
                  <a:pt x="8554242" y="548281"/>
                  <a:pt x="8539623" y="562834"/>
                  <a:pt x="8510385" y="562834"/>
                </a:cubicBezTo>
                <a:cubicBezTo>
                  <a:pt x="8481147" y="562834"/>
                  <a:pt x="8448254" y="548281"/>
                  <a:pt x="8440945" y="533728"/>
                </a:cubicBezTo>
                <a:cubicBezTo>
                  <a:pt x="8433635" y="515537"/>
                  <a:pt x="8448254" y="500984"/>
                  <a:pt x="8477492" y="500984"/>
                </a:cubicBezTo>
                <a:close/>
                <a:moveTo>
                  <a:pt x="8350700" y="500984"/>
                </a:moveTo>
                <a:cubicBezTo>
                  <a:pt x="8379938" y="500984"/>
                  <a:pt x="8409176" y="515537"/>
                  <a:pt x="8420140" y="533728"/>
                </a:cubicBezTo>
                <a:cubicBezTo>
                  <a:pt x="8427450" y="548281"/>
                  <a:pt x="8409176" y="562834"/>
                  <a:pt x="8383593" y="562834"/>
                </a:cubicBezTo>
                <a:cubicBezTo>
                  <a:pt x="8354355" y="562834"/>
                  <a:pt x="8321462" y="548281"/>
                  <a:pt x="8314153" y="533728"/>
                </a:cubicBezTo>
                <a:cubicBezTo>
                  <a:pt x="8306843" y="515537"/>
                  <a:pt x="8321462" y="500984"/>
                  <a:pt x="8350700" y="500984"/>
                </a:cubicBezTo>
                <a:close/>
                <a:moveTo>
                  <a:pt x="8222361" y="500984"/>
                </a:moveTo>
                <a:cubicBezTo>
                  <a:pt x="8251599" y="500984"/>
                  <a:pt x="8280837" y="515537"/>
                  <a:pt x="8291801" y="533728"/>
                </a:cubicBezTo>
                <a:cubicBezTo>
                  <a:pt x="8299111" y="548281"/>
                  <a:pt x="8280837" y="562834"/>
                  <a:pt x="8251599" y="562834"/>
                </a:cubicBezTo>
                <a:cubicBezTo>
                  <a:pt x="8222361" y="562834"/>
                  <a:pt x="8193123" y="548281"/>
                  <a:pt x="8185814" y="533728"/>
                </a:cubicBezTo>
                <a:cubicBezTo>
                  <a:pt x="8178504" y="515537"/>
                  <a:pt x="8193123" y="500984"/>
                  <a:pt x="8222361" y="500984"/>
                </a:cubicBezTo>
                <a:close/>
                <a:moveTo>
                  <a:pt x="8094024" y="500984"/>
                </a:moveTo>
                <a:cubicBezTo>
                  <a:pt x="8123262" y="500984"/>
                  <a:pt x="8152500" y="515537"/>
                  <a:pt x="8163464" y="533728"/>
                </a:cubicBezTo>
                <a:cubicBezTo>
                  <a:pt x="8170774" y="548281"/>
                  <a:pt x="8152500" y="562834"/>
                  <a:pt x="8123262" y="562834"/>
                </a:cubicBezTo>
                <a:cubicBezTo>
                  <a:pt x="8094024" y="562834"/>
                  <a:pt x="8064786" y="548281"/>
                  <a:pt x="8057477" y="533728"/>
                </a:cubicBezTo>
                <a:cubicBezTo>
                  <a:pt x="8050167" y="515537"/>
                  <a:pt x="8068441" y="500984"/>
                  <a:pt x="8094024" y="500984"/>
                </a:cubicBezTo>
                <a:close/>
                <a:moveTo>
                  <a:pt x="7969340" y="500984"/>
                </a:moveTo>
                <a:cubicBezTo>
                  <a:pt x="7994923" y="500984"/>
                  <a:pt x="8027816" y="515537"/>
                  <a:pt x="8035125" y="533728"/>
                </a:cubicBezTo>
                <a:cubicBezTo>
                  <a:pt x="8042435" y="548281"/>
                  <a:pt x="8024161" y="562834"/>
                  <a:pt x="7994923" y="562834"/>
                </a:cubicBezTo>
                <a:cubicBezTo>
                  <a:pt x="7965685" y="562834"/>
                  <a:pt x="7936447" y="548281"/>
                  <a:pt x="7929138" y="533728"/>
                </a:cubicBezTo>
                <a:cubicBezTo>
                  <a:pt x="7921828" y="515537"/>
                  <a:pt x="7940102" y="500984"/>
                  <a:pt x="7969340" y="500984"/>
                </a:cubicBezTo>
                <a:close/>
                <a:moveTo>
                  <a:pt x="7841002" y="500984"/>
                </a:moveTo>
                <a:cubicBezTo>
                  <a:pt x="7870240" y="500984"/>
                  <a:pt x="7899478" y="515537"/>
                  <a:pt x="7906787" y="533728"/>
                </a:cubicBezTo>
                <a:cubicBezTo>
                  <a:pt x="7914097" y="548281"/>
                  <a:pt x="7895823" y="562834"/>
                  <a:pt x="7866585" y="562834"/>
                </a:cubicBezTo>
                <a:cubicBezTo>
                  <a:pt x="7837347" y="562834"/>
                  <a:pt x="7808109" y="548281"/>
                  <a:pt x="7800800" y="533728"/>
                </a:cubicBezTo>
                <a:cubicBezTo>
                  <a:pt x="7793490" y="515537"/>
                  <a:pt x="7811764" y="500984"/>
                  <a:pt x="7841002" y="500984"/>
                </a:cubicBezTo>
                <a:close/>
                <a:moveTo>
                  <a:pt x="7714211" y="500984"/>
                </a:moveTo>
                <a:cubicBezTo>
                  <a:pt x="7743449" y="500984"/>
                  <a:pt x="7772687" y="515537"/>
                  <a:pt x="7779996" y="533728"/>
                </a:cubicBezTo>
                <a:cubicBezTo>
                  <a:pt x="7787306" y="548281"/>
                  <a:pt x="7769032" y="562834"/>
                  <a:pt x="7739794" y="562834"/>
                </a:cubicBezTo>
                <a:cubicBezTo>
                  <a:pt x="7710556" y="562834"/>
                  <a:pt x="7681318" y="548281"/>
                  <a:pt x="7674009" y="533728"/>
                </a:cubicBezTo>
                <a:cubicBezTo>
                  <a:pt x="7666699" y="515537"/>
                  <a:pt x="7684973" y="500984"/>
                  <a:pt x="7714211" y="500984"/>
                </a:cubicBezTo>
                <a:close/>
                <a:moveTo>
                  <a:pt x="7585871" y="500984"/>
                </a:moveTo>
                <a:cubicBezTo>
                  <a:pt x="7615109" y="500984"/>
                  <a:pt x="7644347" y="515537"/>
                  <a:pt x="7651657" y="533728"/>
                </a:cubicBezTo>
                <a:cubicBezTo>
                  <a:pt x="7658966" y="548281"/>
                  <a:pt x="7640692" y="562834"/>
                  <a:pt x="7611454" y="562834"/>
                </a:cubicBezTo>
                <a:cubicBezTo>
                  <a:pt x="7582216" y="562834"/>
                  <a:pt x="7552978" y="548281"/>
                  <a:pt x="7545669" y="533728"/>
                </a:cubicBezTo>
                <a:cubicBezTo>
                  <a:pt x="7538359" y="515537"/>
                  <a:pt x="7556633" y="500984"/>
                  <a:pt x="7585871" y="500984"/>
                </a:cubicBezTo>
                <a:close/>
                <a:moveTo>
                  <a:pt x="7457407" y="500984"/>
                </a:moveTo>
                <a:cubicBezTo>
                  <a:pt x="7486935" y="500984"/>
                  <a:pt x="7516463" y="515537"/>
                  <a:pt x="7523845" y="533728"/>
                </a:cubicBezTo>
                <a:cubicBezTo>
                  <a:pt x="7527536" y="548281"/>
                  <a:pt x="7509081" y="562834"/>
                  <a:pt x="7483244" y="562834"/>
                </a:cubicBezTo>
                <a:cubicBezTo>
                  <a:pt x="7453716" y="562834"/>
                  <a:pt x="7424187" y="548281"/>
                  <a:pt x="7416805" y="533728"/>
                </a:cubicBezTo>
                <a:cubicBezTo>
                  <a:pt x="7413114" y="515537"/>
                  <a:pt x="7431569" y="500984"/>
                  <a:pt x="7457407" y="500984"/>
                </a:cubicBezTo>
                <a:close/>
                <a:moveTo>
                  <a:pt x="7333658" y="500984"/>
                </a:moveTo>
                <a:cubicBezTo>
                  <a:pt x="7359146" y="500984"/>
                  <a:pt x="7388276" y="515537"/>
                  <a:pt x="7395558" y="533728"/>
                </a:cubicBezTo>
                <a:cubicBezTo>
                  <a:pt x="7399199" y="548281"/>
                  <a:pt x="7380993" y="562834"/>
                  <a:pt x="7351864" y="562834"/>
                </a:cubicBezTo>
                <a:cubicBezTo>
                  <a:pt x="7326375" y="562834"/>
                  <a:pt x="7297246" y="548281"/>
                  <a:pt x="7289963" y="533728"/>
                </a:cubicBezTo>
                <a:cubicBezTo>
                  <a:pt x="7286322" y="515537"/>
                  <a:pt x="7304528" y="500984"/>
                  <a:pt x="7333658" y="500984"/>
                </a:cubicBezTo>
                <a:close/>
                <a:moveTo>
                  <a:pt x="7205320" y="500984"/>
                </a:moveTo>
                <a:cubicBezTo>
                  <a:pt x="7234449" y="500984"/>
                  <a:pt x="7259938" y="515537"/>
                  <a:pt x="7267220" y="533728"/>
                </a:cubicBezTo>
                <a:cubicBezTo>
                  <a:pt x="7270861" y="548281"/>
                  <a:pt x="7252655" y="562834"/>
                  <a:pt x="7223526" y="562834"/>
                </a:cubicBezTo>
                <a:cubicBezTo>
                  <a:pt x="7194396" y="562834"/>
                  <a:pt x="7168908" y="548281"/>
                  <a:pt x="7161625" y="533728"/>
                </a:cubicBezTo>
                <a:cubicBezTo>
                  <a:pt x="7157984" y="515537"/>
                  <a:pt x="7176190" y="500984"/>
                  <a:pt x="7205320" y="500984"/>
                </a:cubicBezTo>
                <a:close/>
                <a:moveTo>
                  <a:pt x="7076982" y="500984"/>
                </a:moveTo>
                <a:cubicBezTo>
                  <a:pt x="7106111" y="500984"/>
                  <a:pt x="7131600" y="515537"/>
                  <a:pt x="7138882" y="533728"/>
                </a:cubicBezTo>
                <a:cubicBezTo>
                  <a:pt x="7142523" y="548281"/>
                  <a:pt x="7124317" y="562834"/>
                  <a:pt x="7095188" y="562834"/>
                </a:cubicBezTo>
                <a:cubicBezTo>
                  <a:pt x="7066058" y="562834"/>
                  <a:pt x="7040570" y="548281"/>
                  <a:pt x="7033287" y="533728"/>
                </a:cubicBezTo>
                <a:cubicBezTo>
                  <a:pt x="7029646" y="515537"/>
                  <a:pt x="7047852" y="500984"/>
                  <a:pt x="7076982" y="500984"/>
                </a:cubicBezTo>
                <a:close/>
                <a:moveTo>
                  <a:pt x="6949291" y="500984"/>
                </a:moveTo>
                <a:cubicBezTo>
                  <a:pt x="6978819" y="500984"/>
                  <a:pt x="7008347" y="515537"/>
                  <a:pt x="7012038" y="533728"/>
                </a:cubicBezTo>
                <a:cubicBezTo>
                  <a:pt x="7015729" y="548281"/>
                  <a:pt x="6997274" y="562834"/>
                  <a:pt x="6967746" y="562834"/>
                </a:cubicBezTo>
                <a:cubicBezTo>
                  <a:pt x="6938218" y="562834"/>
                  <a:pt x="6912380" y="548281"/>
                  <a:pt x="6904998" y="533728"/>
                </a:cubicBezTo>
                <a:cubicBezTo>
                  <a:pt x="6901307" y="515537"/>
                  <a:pt x="6919762" y="500984"/>
                  <a:pt x="6949291" y="500984"/>
                </a:cubicBezTo>
                <a:close/>
                <a:moveTo>
                  <a:pt x="6821851" y="500984"/>
                </a:moveTo>
                <a:cubicBezTo>
                  <a:pt x="6850980" y="500984"/>
                  <a:pt x="6880110" y="515537"/>
                  <a:pt x="6883751" y="533728"/>
                </a:cubicBezTo>
                <a:cubicBezTo>
                  <a:pt x="6887392" y="548281"/>
                  <a:pt x="6869186" y="562834"/>
                  <a:pt x="6840057" y="562834"/>
                </a:cubicBezTo>
                <a:cubicBezTo>
                  <a:pt x="6810927" y="562834"/>
                  <a:pt x="6785439" y="548281"/>
                  <a:pt x="6778156" y="533728"/>
                </a:cubicBezTo>
                <a:cubicBezTo>
                  <a:pt x="6774515" y="515537"/>
                  <a:pt x="6796362" y="500984"/>
                  <a:pt x="6821851" y="500984"/>
                </a:cubicBezTo>
                <a:close/>
                <a:moveTo>
                  <a:pt x="6697154" y="500984"/>
                </a:moveTo>
                <a:cubicBezTo>
                  <a:pt x="6722642" y="500984"/>
                  <a:pt x="6751772" y="515537"/>
                  <a:pt x="6755413" y="533728"/>
                </a:cubicBezTo>
                <a:cubicBezTo>
                  <a:pt x="6759054" y="548281"/>
                  <a:pt x="6740848" y="562834"/>
                  <a:pt x="6711719" y="562834"/>
                </a:cubicBezTo>
                <a:cubicBezTo>
                  <a:pt x="6682589" y="562834"/>
                  <a:pt x="6653460" y="548281"/>
                  <a:pt x="6649818" y="533728"/>
                </a:cubicBezTo>
                <a:cubicBezTo>
                  <a:pt x="6646177" y="515537"/>
                  <a:pt x="6668024" y="500984"/>
                  <a:pt x="6697154" y="500984"/>
                </a:cubicBezTo>
                <a:close/>
                <a:moveTo>
                  <a:pt x="6568815" y="500984"/>
                </a:moveTo>
                <a:cubicBezTo>
                  <a:pt x="6597945" y="500984"/>
                  <a:pt x="6623433" y="515537"/>
                  <a:pt x="6627074" y="533728"/>
                </a:cubicBezTo>
                <a:cubicBezTo>
                  <a:pt x="6630715" y="548281"/>
                  <a:pt x="6608868" y="562834"/>
                  <a:pt x="6583380" y="562834"/>
                </a:cubicBezTo>
                <a:cubicBezTo>
                  <a:pt x="6554250" y="562834"/>
                  <a:pt x="6525121" y="548281"/>
                  <a:pt x="6521479" y="533728"/>
                </a:cubicBezTo>
                <a:cubicBezTo>
                  <a:pt x="6517838" y="515537"/>
                  <a:pt x="6539685" y="500984"/>
                  <a:pt x="6568815" y="500984"/>
                </a:cubicBezTo>
                <a:close/>
                <a:moveTo>
                  <a:pt x="6441711" y="500984"/>
                </a:moveTo>
                <a:cubicBezTo>
                  <a:pt x="6470987" y="500984"/>
                  <a:pt x="6496603" y="515537"/>
                  <a:pt x="6500263" y="533728"/>
                </a:cubicBezTo>
                <a:cubicBezTo>
                  <a:pt x="6503922" y="548281"/>
                  <a:pt x="6481965" y="562834"/>
                  <a:pt x="6452690" y="562834"/>
                </a:cubicBezTo>
                <a:cubicBezTo>
                  <a:pt x="6427073" y="562834"/>
                  <a:pt x="6397798" y="548281"/>
                  <a:pt x="6394138" y="533728"/>
                </a:cubicBezTo>
                <a:cubicBezTo>
                  <a:pt x="6394138" y="515537"/>
                  <a:pt x="6412436" y="500984"/>
                  <a:pt x="6441711" y="500984"/>
                </a:cubicBezTo>
                <a:close/>
                <a:moveTo>
                  <a:pt x="6313374" y="500984"/>
                </a:moveTo>
                <a:cubicBezTo>
                  <a:pt x="6342650" y="500984"/>
                  <a:pt x="6368266" y="515537"/>
                  <a:pt x="6371926" y="533728"/>
                </a:cubicBezTo>
                <a:cubicBezTo>
                  <a:pt x="6375585" y="548281"/>
                  <a:pt x="6353628" y="562834"/>
                  <a:pt x="6324353" y="562834"/>
                </a:cubicBezTo>
                <a:cubicBezTo>
                  <a:pt x="6295077" y="562834"/>
                  <a:pt x="6269461" y="548281"/>
                  <a:pt x="6265801" y="533728"/>
                </a:cubicBezTo>
                <a:cubicBezTo>
                  <a:pt x="6265801" y="515537"/>
                  <a:pt x="6284099" y="500984"/>
                  <a:pt x="6313374" y="500984"/>
                </a:cubicBezTo>
                <a:close/>
                <a:moveTo>
                  <a:pt x="6185035" y="500984"/>
                </a:moveTo>
                <a:cubicBezTo>
                  <a:pt x="6214311" y="500984"/>
                  <a:pt x="6239927" y="515537"/>
                  <a:pt x="6243587" y="533728"/>
                </a:cubicBezTo>
                <a:cubicBezTo>
                  <a:pt x="6247246" y="548281"/>
                  <a:pt x="6225289" y="562834"/>
                  <a:pt x="6196014" y="562834"/>
                </a:cubicBezTo>
                <a:cubicBezTo>
                  <a:pt x="6166738" y="562834"/>
                  <a:pt x="6141122" y="548281"/>
                  <a:pt x="6141122" y="533728"/>
                </a:cubicBezTo>
                <a:cubicBezTo>
                  <a:pt x="6137462" y="515537"/>
                  <a:pt x="6159419" y="500984"/>
                  <a:pt x="6185035" y="500984"/>
                </a:cubicBezTo>
                <a:close/>
                <a:moveTo>
                  <a:pt x="6060357" y="500984"/>
                </a:moveTo>
                <a:cubicBezTo>
                  <a:pt x="6085973" y="500984"/>
                  <a:pt x="6111589" y="515537"/>
                  <a:pt x="6115249" y="533728"/>
                </a:cubicBezTo>
                <a:cubicBezTo>
                  <a:pt x="6118908" y="548281"/>
                  <a:pt x="6096951" y="562834"/>
                  <a:pt x="6067676" y="562834"/>
                </a:cubicBezTo>
                <a:cubicBezTo>
                  <a:pt x="6038400" y="562834"/>
                  <a:pt x="6012784" y="548281"/>
                  <a:pt x="6012784" y="533728"/>
                </a:cubicBezTo>
                <a:cubicBezTo>
                  <a:pt x="6009124" y="515537"/>
                  <a:pt x="6031081" y="500984"/>
                  <a:pt x="6060357" y="500984"/>
                </a:cubicBezTo>
                <a:close/>
                <a:moveTo>
                  <a:pt x="5933564" y="500984"/>
                </a:moveTo>
                <a:cubicBezTo>
                  <a:pt x="5962840" y="500984"/>
                  <a:pt x="5984796" y="515537"/>
                  <a:pt x="5988456" y="533728"/>
                </a:cubicBezTo>
                <a:cubicBezTo>
                  <a:pt x="5992115" y="548281"/>
                  <a:pt x="5970158" y="562834"/>
                  <a:pt x="5940883" y="562834"/>
                </a:cubicBezTo>
                <a:cubicBezTo>
                  <a:pt x="5911607" y="562834"/>
                  <a:pt x="5885991" y="548281"/>
                  <a:pt x="5885991" y="533728"/>
                </a:cubicBezTo>
                <a:cubicBezTo>
                  <a:pt x="5882331" y="515537"/>
                  <a:pt x="5904288" y="500984"/>
                  <a:pt x="5933564" y="500984"/>
                </a:cubicBezTo>
                <a:close/>
                <a:moveTo>
                  <a:pt x="5797769" y="500984"/>
                </a:moveTo>
                <a:cubicBezTo>
                  <a:pt x="5823522" y="500984"/>
                  <a:pt x="5849275" y="515537"/>
                  <a:pt x="5852954" y="533728"/>
                </a:cubicBezTo>
                <a:cubicBezTo>
                  <a:pt x="5852954" y="548281"/>
                  <a:pt x="5830880" y="562834"/>
                  <a:pt x="5801448" y="562834"/>
                </a:cubicBezTo>
                <a:cubicBezTo>
                  <a:pt x="5772015" y="562834"/>
                  <a:pt x="5746262" y="548281"/>
                  <a:pt x="5746262" y="533728"/>
                </a:cubicBezTo>
                <a:cubicBezTo>
                  <a:pt x="5746262" y="515537"/>
                  <a:pt x="5768336" y="500984"/>
                  <a:pt x="5797769" y="500984"/>
                </a:cubicBezTo>
                <a:close/>
                <a:moveTo>
                  <a:pt x="5669431" y="500984"/>
                </a:moveTo>
                <a:cubicBezTo>
                  <a:pt x="5698863" y="500984"/>
                  <a:pt x="5720937" y="515537"/>
                  <a:pt x="5724616" y="533728"/>
                </a:cubicBezTo>
                <a:cubicBezTo>
                  <a:pt x="5724616" y="548281"/>
                  <a:pt x="5702542" y="562834"/>
                  <a:pt x="5673110" y="562834"/>
                </a:cubicBezTo>
                <a:cubicBezTo>
                  <a:pt x="5643677" y="562834"/>
                  <a:pt x="5617924" y="548281"/>
                  <a:pt x="5617924" y="533728"/>
                </a:cubicBezTo>
                <a:cubicBezTo>
                  <a:pt x="5617924" y="515537"/>
                  <a:pt x="5639998" y="500984"/>
                  <a:pt x="5669431" y="500984"/>
                </a:cubicBezTo>
                <a:close/>
                <a:moveTo>
                  <a:pt x="5548824" y="500984"/>
                </a:moveTo>
                <a:cubicBezTo>
                  <a:pt x="5578256" y="500984"/>
                  <a:pt x="5604009" y="515537"/>
                  <a:pt x="5604009" y="533728"/>
                </a:cubicBezTo>
                <a:cubicBezTo>
                  <a:pt x="5604009" y="548281"/>
                  <a:pt x="5581935" y="562834"/>
                  <a:pt x="5552503" y="562834"/>
                </a:cubicBezTo>
                <a:cubicBezTo>
                  <a:pt x="5526750" y="562834"/>
                  <a:pt x="5500996" y="548281"/>
                  <a:pt x="5500996" y="533728"/>
                </a:cubicBezTo>
                <a:cubicBezTo>
                  <a:pt x="5497317" y="515537"/>
                  <a:pt x="5523070" y="500984"/>
                  <a:pt x="5548824" y="500984"/>
                </a:cubicBezTo>
                <a:close/>
                <a:moveTo>
                  <a:pt x="5285962" y="500984"/>
                </a:moveTo>
                <a:cubicBezTo>
                  <a:pt x="5315394" y="500984"/>
                  <a:pt x="5341147" y="515537"/>
                  <a:pt x="5341147" y="533728"/>
                </a:cubicBezTo>
                <a:cubicBezTo>
                  <a:pt x="5341147" y="548281"/>
                  <a:pt x="5319073" y="562834"/>
                  <a:pt x="5289641" y="562834"/>
                </a:cubicBezTo>
                <a:cubicBezTo>
                  <a:pt x="5260208" y="562834"/>
                  <a:pt x="5234455" y="548281"/>
                  <a:pt x="5234455" y="533728"/>
                </a:cubicBezTo>
                <a:cubicBezTo>
                  <a:pt x="5234455" y="515537"/>
                  <a:pt x="5256529" y="500984"/>
                  <a:pt x="5285962" y="500984"/>
                </a:cubicBezTo>
                <a:close/>
                <a:moveTo>
                  <a:pt x="5161302" y="500984"/>
                </a:moveTo>
                <a:cubicBezTo>
                  <a:pt x="5187055" y="500984"/>
                  <a:pt x="5212808" y="515537"/>
                  <a:pt x="5212808" y="533728"/>
                </a:cubicBezTo>
                <a:cubicBezTo>
                  <a:pt x="5212808" y="548281"/>
                  <a:pt x="5187055" y="562834"/>
                  <a:pt x="5157623" y="562834"/>
                </a:cubicBezTo>
                <a:cubicBezTo>
                  <a:pt x="5131869" y="562834"/>
                  <a:pt x="5106116" y="548281"/>
                  <a:pt x="5106116" y="533728"/>
                </a:cubicBezTo>
                <a:cubicBezTo>
                  <a:pt x="5106116" y="515537"/>
                  <a:pt x="5131869" y="500984"/>
                  <a:pt x="5161302" y="500984"/>
                </a:cubicBezTo>
                <a:close/>
                <a:moveTo>
                  <a:pt x="5032965" y="500984"/>
                </a:moveTo>
                <a:cubicBezTo>
                  <a:pt x="5062397" y="500984"/>
                  <a:pt x="5084471" y="515537"/>
                  <a:pt x="5084471" y="533728"/>
                </a:cubicBezTo>
                <a:cubicBezTo>
                  <a:pt x="5084471" y="548281"/>
                  <a:pt x="5058718" y="562834"/>
                  <a:pt x="5029286" y="562834"/>
                </a:cubicBezTo>
                <a:cubicBezTo>
                  <a:pt x="4999853" y="562834"/>
                  <a:pt x="4977779" y="548281"/>
                  <a:pt x="4977779" y="533728"/>
                </a:cubicBezTo>
                <a:cubicBezTo>
                  <a:pt x="4977779" y="515537"/>
                  <a:pt x="5003532" y="500984"/>
                  <a:pt x="5032965" y="500984"/>
                </a:cubicBezTo>
                <a:close/>
                <a:moveTo>
                  <a:pt x="3515631" y="500984"/>
                </a:moveTo>
                <a:cubicBezTo>
                  <a:pt x="3541119" y="500984"/>
                  <a:pt x="3562966" y="515537"/>
                  <a:pt x="3559325" y="533728"/>
                </a:cubicBezTo>
                <a:cubicBezTo>
                  <a:pt x="3552043" y="548281"/>
                  <a:pt x="3526554" y="562834"/>
                  <a:pt x="3497474" y="562834"/>
                </a:cubicBezTo>
                <a:cubicBezTo>
                  <a:pt x="3468342" y="562834"/>
                  <a:pt x="3450137" y="548281"/>
                  <a:pt x="3453778" y="533728"/>
                </a:cubicBezTo>
                <a:cubicBezTo>
                  <a:pt x="3457419" y="515537"/>
                  <a:pt x="3486547" y="500984"/>
                  <a:pt x="3515631" y="500984"/>
                </a:cubicBezTo>
                <a:close/>
                <a:moveTo>
                  <a:pt x="2879165" y="500984"/>
                </a:moveTo>
                <a:cubicBezTo>
                  <a:pt x="2904653" y="500984"/>
                  <a:pt x="2922859" y="515537"/>
                  <a:pt x="2919217" y="533728"/>
                </a:cubicBezTo>
                <a:cubicBezTo>
                  <a:pt x="2911935" y="548281"/>
                  <a:pt x="2882806" y="562834"/>
                  <a:pt x="2853675" y="562834"/>
                </a:cubicBezTo>
                <a:cubicBezTo>
                  <a:pt x="2828189" y="562834"/>
                  <a:pt x="2809982" y="548281"/>
                  <a:pt x="2813622" y="533728"/>
                </a:cubicBezTo>
                <a:cubicBezTo>
                  <a:pt x="2820905" y="515537"/>
                  <a:pt x="2850035" y="500984"/>
                  <a:pt x="2879165" y="500984"/>
                </a:cubicBezTo>
                <a:close/>
                <a:moveTo>
                  <a:pt x="2751646" y="500984"/>
                </a:moveTo>
                <a:cubicBezTo>
                  <a:pt x="2780884" y="500984"/>
                  <a:pt x="2799159" y="515537"/>
                  <a:pt x="2791848" y="533728"/>
                </a:cubicBezTo>
                <a:cubicBezTo>
                  <a:pt x="2784539" y="548281"/>
                  <a:pt x="2755302" y="562834"/>
                  <a:pt x="2726063" y="562834"/>
                </a:cubicBezTo>
                <a:cubicBezTo>
                  <a:pt x="2696824" y="562834"/>
                  <a:pt x="2678551" y="548281"/>
                  <a:pt x="2685860" y="533728"/>
                </a:cubicBezTo>
                <a:cubicBezTo>
                  <a:pt x="2693170" y="515537"/>
                  <a:pt x="2722406" y="500984"/>
                  <a:pt x="2751646" y="500984"/>
                </a:cubicBezTo>
                <a:close/>
                <a:moveTo>
                  <a:pt x="2243489" y="500984"/>
                </a:moveTo>
                <a:cubicBezTo>
                  <a:pt x="2269072" y="500984"/>
                  <a:pt x="2287349" y="515537"/>
                  <a:pt x="2280037" y="533728"/>
                </a:cubicBezTo>
                <a:cubicBezTo>
                  <a:pt x="2272726" y="548281"/>
                  <a:pt x="2243489" y="562834"/>
                  <a:pt x="2214251" y="562834"/>
                </a:cubicBezTo>
                <a:cubicBezTo>
                  <a:pt x="2185013" y="562834"/>
                  <a:pt x="2166740" y="548281"/>
                  <a:pt x="2174050" y="533728"/>
                </a:cubicBezTo>
                <a:cubicBezTo>
                  <a:pt x="2185013" y="515537"/>
                  <a:pt x="2214251" y="500984"/>
                  <a:pt x="2243489" y="500984"/>
                </a:cubicBezTo>
                <a:close/>
                <a:moveTo>
                  <a:pt x="2115151" y="500984"/>
                </a:moveTo>
                <a:cubicBezTo>
                  <a:pt x="2144388" y="500984"/>
                  <a:pt x="2159007" y="515537"/>
                  <a:pt x="2151700" y="533728"/>
                </a:cubicBezTo>
                <a:cubicBezTo>
                  <a:pt x="2144388" y="548281"/>
                  <a:pt x="2111495" y="562834"/>
                  <a:pt x="2085912" y="562834"/>
                </a:cubicBezTo>
                <a:cubicBezTo>
                  <a:pt x="2056672" y="562834"/>
                  <a:pt x="2038398" y="548281"/>
                  <a:pt x="2045708" y="533728"/>
                </a:cubicBezTo>
                <a:cubicBezTo>
                  <a:pt x="2056672" y="515537"/>
                  <a:pt x="2085912" y="500984"/>
                  <a:pt x="2115151" y="500984"/>
                </a:cubicBezTo>
                <a:close/>
                <a:moveTo>
                  <a:pt x="1986795" y="500984"/>
                </a:moveTo>
                <a:cubicBezTo>
                  <a:pt x="2016034" y="500984"/>
                  <a:pt x="2030653" y="515537"/>
                  <a:pt x="2023343" y="533728"/>
                </a:cubicBezTo>
                <a:cubicBezTo>
                  <a:pt x="2016034" y="548281"/>
                  <a:pt x="1983140" y="562834"/>
                  <a:pt x="1953902" y="562834"/>
                </a:cubicBezTo>
                <a:cubicBezTo>
                  <a:pt x="1928319" y="562834"/>
                  <a:pt x="1910044" y="548281"/>
                  <a:pt x="1917354" y="533728"/>
                </a:cubicBezTo>
                <a:cubicBezTo>
                  <a:pt x="1928319" y="515537"/>
                  <a:pt x="1957557" y="500984"/>
                  <a:pt x="1986795" y="500984"/>
                </a:cubicBezTo>
                <a:close/>
                <a:moveTo>
                  <a:pt x="1860016" y="500984"/>
                </a:moveTo>
                <a:cubicBezTo>
                  <a:pt x="1889252" y="500984"/>
                  <a:pt x="1903872" y="515537"/>
                  <a:pt x="1896564" y="533728"/>
                </a:cubicBezTo>
                <a:cubicBezTo>
                  <a:pt x="1889252" y="548281"/>
                  <a:pt x="1856361" y="562834"/>
                  <a:pt x="1827122" y="562834"/>
                </a:cubicBezTo>
                <a:cubicBezTo>
                  <a:pt x="1797884" y="562834"/>
                  <a:pt x="1783264" y="548281"/>
                  <a:pt x="1794229" y="533728"/>
                </a:cubicBezTo>
                <a:cubicBezTo>
                  <a:pt x="1801540" y="515537"/>
                  <a:pt x="1830777" y="500984"/>
                  <a:pt x="1860016" y="500984"/>
                </a:cubicBezTo>
                <a:close/>
                <a:moveTo>
                  <a:pt x="1731325" y="500984"/>
                </a:moveTo>
                <a:cubicBezTo>
                  <a:pt x="1760428" y="500984"/>
                  <a:pt x="1778621" y="515537"/>
                  <a:pt x="1767706" y="533728"/>
                </a:cubicBezTo>
                <a:cubicBezTo>
                  <a:pt x="1760428" y="548281"/>
                  <a:pt x="1727685" y="562834"/>
                  <a:pt x="1698579" y="562834"/>
                </a:cubicBezTo>
                <a:cubicBezTo>
                  <a:pt x="1669473" y="562834"/>
                  <a:pt x="1654920" y="548281"/>
                  <a:pt x="1665834" y="533728"/>
                </a:cubicBezTo>
                <a:cubicBezTo>
                  <a:pt x="1673113" y="515537"/>
                  <a:pt x="1705855" y="500984"/>
                  <a:pt x="1731325" y="500984"/>
                </a:cubicBezTo>
                <a:close/>
                <a:moveTo>
                  <a:pt x="1606623" y="500984"/>
                </a:moveTo>
                <a:cubicBezTo>
                  <a:pt x="1632092" y="500984"/>
                  <a:pt x="1650282" y="515537"/>
                  <a:pt x="1639368" y="533728"/>
                </a:cubicBezTo>
                <a:cubicBezTo>
                  <a:pt x="1628453" y="548281"/>
                  <a:pt x="1599346" y="562834"/>
                  <a:pt x="1570244" y="562834"/>
                </a:cubicBezTo>
                <a:cubicBezTo>
                  <a:pt x="1541137" y="562834"/>
                  <a:pt x="1526582" y="548281"/>
                  <a:pt x="1537498" y="533728"/>
                </a:cubicBezTo>
                <a:cubicBezTo>
                  <a:pt x="1544776" y="515537"/>
                  <a:pt x="1577520" y="500984"/>
                  <a:pt x="1606623" y="500984"/>
                </a:cubicBezTo>
                <a:close/>
                <a:moveTo>
                  <a:pt x="1479285" y="500984"/>
                </a:moveTo>
                <a:cubicBezTo>
                  <a:pt x="1508756" y="500984"/>
                  <a:pt x="1523490" y="515537"/>
                  <a:pt x="1512439" y="533728"/>
                </a:cubicBezTo>
                <a:cubicBezTo>
                  <a:pt x="1501387" y="548281"/>
                  <a:pt x="1471916" y="562834"/>
                  <a:pt x="1442450" y="562834"/>
                </a:cubicBezTo>
                <a:cubicBezTo>
                  <a:pt x="1412984" y="562834"/>
                  <a:pt x="1398248" y="548281"/>
                  <a:pt x="1409300" y="533728"/>
                </a:cubicBezTo>
                <a:cubicBezTo>
                  <a:pt x="1416662" y="515537"/>
                  <a:pt x="1449816" y="500984"/>
                  <a:pt x="1479285" y="500984"/>
                </a:cubicBezTo>
                <a:close/>
                <a:moveTo>
                  <a:pt x="1350951" y="500984"/>
                </a:moveTo>
                <a:cubicBezTo>
                  <a:pt x="1380421" y="500984"/>
                  <a:pt x="1395156" y="515537"/>
                  <a:pt x="1384104" y="533728"/>
                </a:cubicBezTo>
                <a:cubicBezTo>
                  <a:pt x="1373053" y="548281"/>
                  <a:pt x="1343584" y="562834"/>
                  <a:pt x="1314114" y="562834"/>
                </a:cubicBezTo>
                <a:cubicBezTo>
                  <a:pt x="1284645" y="562834"/>
                  <a:pt x="1269910" y="548281"/>
                  <a:pt x="1280961" y="533728"/>
                </a:cubicBezTo>
                <a:cubicBezTo>
                  <a:pt x="1288329" y="515537"/>
                  <a:pt x="1321482" y="500984"/>
                  <a:pt x="1350951" y="500984"/>
                </a:cubicBezTo>
                <a:close/>
                <a:moveTo>
                  <a:pt x="1223160" y="500984"/>
                </a:moveTo>
                <a:cubicBezTo>
                  <a:pt x="1252267" y="500984"/>
                  <a:pt x="1266819" y="515537"/>
                  <a:pt x="1255904" y="533728"/>
                </a:cubicBezTo>
                <a:cubicBezTo>
                  <a:pt x="1244990" y="548281"/>
                  <a:pt x="1212246" y="562834"/>
                  <a:pt x="1186778" y="562834"/>
                </a:cubicBezTo>
                <a:cubicBezTo>
                  <a:pt x="1157671" y="562834"/>
                  <a:pt x="1143118" y="548281"/>
                  <a:pt x="1154033" y="533728"/>
                </a:cubicBezTo>
                <a:cubicBezTo>
                  <a:pt x="1164948" y="515537"/>
                  <a:pt x="1194055" y="500984"/>
                  <a:pt x="1223160" y="500984"/>
                </a:cubicBezTo>
                <a:close/>
                <a:moveTo>
                  <a:pt x="1094817" y="500984"/>
                </a:moveTo>
                <a:cubicBezTo>
                  <a:pt x="1123922" y="500984"/>
                  <a:pt x="1138476" y="515537"/>
                  <a:pt x="1127560" y="533728"/>
                </a:cubicBezTo>
                <a:cubicBezTo>
                  <a:pt x="1116646" y="548281"/>
                  <a:pt x="1083902" y="562834"/>
                  <a:pt x="1054796" y="562834"/>
                </a:cubicBezTo>
                <a:cubicBezTo>
                  <a:pt x="1029328" y="562834"/>
                  <a:pt x="1014775" y="548281"/>
                  <a:pt x="1025690" y="533728"/>
                </a:cubicBezTo>
                <a:cubicBezTo>
                  <a:pt x="1036604" y="515537"/>
                  <a:pt x="1069349" y="500984"/>
                  <a:pt x="1094817" y="500984"/>
                </a:cubicBezTo>
                <a:close/>
                <a:moveTo>
                  <a:pt x="971162" y="500984"/>
                </a:moveTo>
                <a:cubicBezTo>
                  <a:pt x="996948" y="500984"/>
                  <a:pt x="1011684" y="515537"/>
                  <a:pt x="1000632" y="533728"/>
                </a:cubicBezTo>
                <a:cubicBezTo>
                  <a:pt x="989581" y="548281"/>
                  <a:pt x="956428" y="562834"/>
                  <a:pt x="926959" y="562834"/>
                </a:cubicBezTo>
                <a:cubicBezTo>
                  <a:pt x="897488" y="562834"/>
                  <a:pt x="886438" y="548281"/>
                  <a:pt x="897488" y="533728"/>
                </a:cubicBezTo>
                <a:cubicBezTo>
                  <a:pt x="908539" y="515537"/>
                  <a:pt x="941693" y="500984"/>
                  <a:pt x="971162" y="500984"/>
                </a:cubicBezTo>
                <a:close/>
                <a:moveTo>
                  <a:pt x="843010" y="500984"/>
                </a:moveTo>
                <a:cubicBezTo>
                  <a:pt x="872345" y="500984"/>
                  <a:pt x="883345" y="515537"/>
                  <a:pt x="872345" y="533728"/>
                </a:cubicBezTo>
                <a:cubicBezTo>
                  <a:pt x="861344" y="548281"/>
                  <a:pt x="828343" y="562834"/>
                  <a:pt x="799009" y="562834"/>
                </a:cubicBezTo>
                <a:cubicBezTo>
                  <a:pt x="769674" y="562834"/>
                  <a:pt x="755007" y="548281"/>
                  <a:pt x="769674" y="533728"/>
                </a:cubicBezTo>
                <a:cubicBezTo>
                  <a:pt x="780674" y="515537"/>
                  <a:pt x="813676" y="500984"/>
                  <a:pt x="843010" y="500984"/>
                </a:cubicBezTo>
                <a:close/>
                <a:moveTo>
                  <a:pt x="714289" y="500984"/>
                </a:moveTo>
                <a:cubicBezTo>
                  <a:pt x="743496" y="500984"/>
                  <a:pt x="758100" y="515537"/>
                  <a:pt x="743496" y="533728"/>
                </a:cubicBezTo>
                <a:cubicBezTo>
                  <a:pt x="732544" y="548281"/>
                  <a:pt x="699686" y="562834"/>
                  <a:pt x="670479" y="562834"/>
                </a:cubicBezTo>
                <a:cubicBezTo>
                  <a:pt x="641272" y="562834"/>
                  <a:pt x="626668" y="548281"/>
                  <a:pt x="641272" y="533728"/>
                </a:cubicBezTo>
                <a:cubicBezTo>
                  <a:pt x="652224" y="515537"/>
                  <a:pt x="685082" y="500984"/>
                  <a:pt x="714289" y="500984"/>
                </a:cubicBezTo>
                <a:close/>
                <a:moveTo>
                  <a:pt x="586981" y="500984"/>
                </a:moveTo>
                <a:cubicBezTo>
                  <a:pt x="616532" y="500984"/>
                  <a:pt x="631307" y="515537"/>
                  <a:pt x="616532" y="533728"/>
                </a:cubicBezTo>
                <a:cubicBezTo>
                  <a:pt x="605450" y="548281"/>
                  <a:pt x="572206" y="562834"/>
                  <a:pt x="542655" y="562834"/>
                </a:cubicBezTo>
                <a:cubicBezTo>
                  <a:pt x="513105" y="562834"/>
                  <a:pt x="498330" y="548281"/>
                  <a:pt x="513105" y="533728"/>
                </a:cubicBezTo>
                <a:cubicBezTo>
                  <a:pt x="524186" y="515537"/>
                  <a:pt x="557431" y="500984"/>
                  <a:pt x="586981" y="500984"/>
                </a:cubicBezTo>
                <a:close/>
                <a:moveTo>
                  <a:pt x="459159" y="500984"/>
                </a:moveTo>
                <a:cubicBezTo>
                  <a:pt x="488366" y="500984"/>
                  <a:pt x="502969" y="515537"/>
                  <a:pt x="488366" y="533728"/>
                </a:cubicBezTo>
                <a:cubicBezTo>
                  <a:pt x="477413" y="548281"/>
                  <a:pt x="444555" y="562834"/>
                  <a:pt x="415348" y="562834"/>
                </a:cubicBezTo>
                <a:cubicBezTo>
                  <a:pt x="386142" y="562834"/>
                  <a:pt x="371538" y="548281"/>
                  <a:pt x="386142" y="533728"/>
                </a:cubicBezTo>
                <a:cubicBezTo>
                  <a:pt x="397094" y="515537"/>
                  <a:pt x="433603" y="500984"/>
                  <a:pt x="459159" y="500984"/>
                </a:cubicBezTo>
                <a:close/>
                <a:moveTo>
                  <a:pt x="334473" y="500984"/>
                </a:moveTo>
                <a:cubicBezTo>
                  <a:pt x="360029" y="500984"/>
                  <a:pt x="374632" y="515537"/>
                  <a:pt x="360029" y="533728"/>
                </a:cubicBezTo>
                <a:cubicBezTo>
                  <a:pt x="349076" y="548281"/>
                  <a:pt x="316219" y="562834"/>
                  <a:pt x="287012" y="562834"/>
                </a:cubicBezTo>
                <a:cubicBezTo>
                  <a:pt x="257805" y="562834"/>
                  <a:pt x="243202" y="548281"/>
                  <a:pt x="257805" y="533728"/>
                </a:cubicBezTo>
                <a:cubicBezTo>
                  <a:pt x="268758" y="515537"/>
                  <a:pt x="305266" y="500984"/>
                  <a:pt x="334473" y="500984"/>
                </a:cubicBezTo>
                <a:close/>
                <a:moveTo>
                  <a:pt x="9695504" y="423671"/>
                </a:moveTo>
                <a:cubicBezTo>
                  <a:pt x="9724839" y="423671"/>
                  <a:pt x="9757840" y="438588"/>
                  <a:pt x="9768841" y="453504"/>
                </a:cubicBezTo>
                <a:cubicBezTo>
                  <a:pt x="9783508" y="472150"/>
                  <a:pt x="9768841" y="487067"/>
                  <a:pt x="9739506" y="487067"/>
                </a:cubicBezTo>
                <a:cubicBezTo>
                  <a:pt x="9710171" y="487067"/>
                  <a:pt x="9677170" y="472150"/>
                  <a:pt x="9666169" y="453504"/>
                </a:cubicBezTo>
                <a:cubicBezTo>
                  <a:pt x="9655169" y="438588"/>
                  <a:pt x="9666169" y="423671"/>
                  <a:pt x="9695504" y="423671"/>
                </a:cubicBezTo>
                <a:close/>
                <a:moveTo>
                  <a:pt x="9570832" y="423671"/>
                </a:moveTo>
                <a:cubicBezTo>
                  <a:pt x="9596500" y="423671"/>
                  <a:pt x="9629501" y="438588"/>
                  <a:pt x="9644169" y="453504"/>
                </a:cubicBezTo>
                <a:cubicBezTo>
                  <a:pt x="9655169" y="472150"/>
                  <a:pt x="9640502" y="487067"/>
                  <a:pt x="9611167" y="487067"/>
                </a:cubicBezTo>
                <a:cubicBezTo>
                  <a:pt x="9585499" y="487067"/>
                  <a:pt x="9552498" y="472150"/>
                  <a:pt x="9537830" y="453504"/>
                </a:cubicBezTo>
                <a:cubicBezTo>
                  <a:pt x="9526830" y="438588"/>
                  <a:pt x="9541497" y="423671"/>
                  <a:pt x="9570832" y="423671"/>
                </a:cubicBezTo>
                <a:close/>
                <a:moveTo>
                  <a:pt x="9443151" y="423671"/>
                </a:moveTo>
                <a:cubicBezTo>
                  <a:pt x="9472256" y="423671"/>
                  <a:pt x="9505001" y="438588"/>
                  <a:pt x="9515915" y="453504"/>
                </a:cubicBezTo>
                <a:cubicBezTo>
                  <a:pt x="9526830" y="472150"/>
                  <a:pt x="9515915" y="487067"/>
                  <a:pt x="9486809" y="487067"/>
                </a:cubicBezTo>
                <a:cubicBezTo>
                  <a:pt x="9457704" y="487067"/>
                  <a:pt x="9424959" y="472150"/>
                  <a:pt x="9414045" y="453504"/>
                </a:cubicBezTo>
                <a:cubicBezTo>
                  <a:pt x="9403130" y="438588"/>
                  <a:pt x="9417683" y="423671"/>
                  <a:pt x="9443151" y="423671"/>
                </a:cubicBezTo>
                <a:close/>
                <a:moveTo>
                  <a:pt x="9318794" y="423671"/>
                </a:moveTo>
                <a:cubicBezTo>
                  <a:pt x="9348129" y="423671"/>
                  <a:pt x="9377463" y="438588"/>
                  <a:pt x="9392131" y="453504"/>
                </a:cubicBezTo>
                <a:cubicBezTo>
                  <a:pt x="9403131" y="472150"/>
                  <a:pt x="9388464" y="487067"/>
                  <a:pt x="9359129" y="487067"/>
                </a:cubicBezTo>
                <a:cubicBezTo>
                  <a:pt x="9329794" y="487067"/>
                  <a:pt x="9296793" y="472150"/>
                  <a:pt x="9285792" y="453504"/>
                </a:cubicBezTo>
                <a:cubicBezTo>
                  <a:pt x="9274792" y="438588"/>
                  <a:pt x="9289459" y="423671"/>
                  <a:pt x="9318794" y="423671"/>
                </a:cubicBezTo>
                <a:close/>
                <a:moveTo>
                  <a:pt x="9194752" y="423671"/>
                </a:moveTo>
                <a:cubicBezTo>
                  <a:pt x="9220219" y="423671"/>
                  <a:pt x="9252964" y="438588"/>
                  <a:pt x="9263878" y="453504"/>
                </a:cubicBezTo>
                <a:cubicBezTo>
                  <a:pt x="9274793" y="472150"/>
                  <a:pt x="9260240" y="487067"/>
                  <a:pt x="9231134" y="487067"/>
                </a:cubicBezTo>
                <a:cubicBezTo>
                  <a:pt x="9202028" y="487067"/>
                  <a:pt x="9172922" y="472150"/>
                  <a:pt x="9162008" y="453504"/>
                </a:cubicBezTo>
                <a:cubicBezTo>
                  <a:pt x="9151093" y="438588"/>
                  <a:pt x="9165646" y="423671"/>
                  <a:pt x="9194752" y="423671"/>
                </a:cubicBezTo>
                <a:close/>
                <a:moveTo>
                  <a:pt x="9066413" y="423671"/>
                </a:moveTo>
                <a:cubicBezTo>
                  <a:pt x="9095519" y="423671"/>
                  <a:pt x="9128263" y="438588"/>
                  <a:pt x="9135539" y="453504"/>
                </a:cubicBezTo>
                <a:cubicBezTo>
                  <a:pt x="9146454" y="472150"/>
                  <a:pt x="9131901" y="487067"/>
                  <a:pt x="9106433" y="487067"/>
                </a:cubicBezTo>
                <a:cubicBezTo>
                  <a:pt x="9077328" y="487067"/>
                  <a:pt x="9044583" y="472150"/>
                  <a:pt x="9033669" y="453504"/>
                </a:cubicBezTo>
                <a:cubicBezTo>
                  <a:pt x="9022754" y="438588"/>
                  <a:pt x="9037307" y="423671"/>
                  <a:pt x="9066413" y="423671"/>
                </a:cubicBezTo>
                <a:close/>
                <a:moveTo>
                  <a:pt x="8942713" y="423671"/>
                </a:moveTo>
                <a:cubicBezTo>
                  <a:pt x="8971819" y="423671"/>
                  <a:pt x="9000925" y="438588"/>
                  <a:pt x="9011839" y="453504"/>
                </a:cubicBezTo>
                <a:cubicBezTo>
                  <a:pt x="9022754" y="472150"/>
                  <a:pt x="9008201" y="487067"/>
                  <a:pt x="8979095" y="487067"/>
                </a:cubicBezTo>
                <a:cubicBezTo>
                  <a:pt x="8949989" y="487067"/>
                  <a:pt x="8917245" y="472150"/>
                  <a:pt x="8909969" y="453504"/>
                </a:cubicBezTo>
                <a:cubicBezTo>
                  <a:pt x="8899054" y="438588"/>
                  <a:pt x="8913607" y="423671"/>
                  <a:pt x="8942713" y="423671"/>
                </a:cubicBezTo>
                <a:close/>
                <a:moveTo>
                  <a:pt x="8814375" y="423671"/>
                </a:moveTo>
                <a:cubicBezTo>
                  <a:pt x="8843481" y="423671"/>
                  <a:pt x="8876225" y="438588"/>
                  <a:pt x="8883501" y="453504"/>
                </a:cubicBezTo>
                <a:cubicBezTo>
                  <a:pt x="8894416" y="472150"/>
                  <a:pt x="8879863" y="487067"/>
                  <a:pt x="8850757" y="487067"/>
                </a:cubicBezTo>
                <a:cubicBezTo>
                  <a:pt x="8821651" y="487067"/>
                  <a:pt x="8792545" y="472150"/>
                  <a:pt x="8781631" y="453504"/>
                </a:cubicBezTo>
                <a:cubicBezTo>
                  <a:pt x="8770716" y="438588"/>
                  <a:pt x="8788907" y="423671"/>
                  <a:pt x="8814375" y="423671"/>
                </a:cubicBezTo>
                <a:close/>
                <a:moveTo>
                  <a:pt x="8689327" y="423671"/>
                </a:moveTo>
                <a:cubicBezTo>
                  <a:pt x="8718565" y="423671"/>
                  <a:pt x="8747803" y="438588"/>
                  <a:pt x="8758767" y="453504"/>
                </a:cubicBezTo>
                <a:cubicBezTo>
                  <a:pt x="8766077" y="472150"/>
                  <a:pt x="8751458" y="487067"/>
                  <a:pt x="8722220" y="487067"/>
                </a:cubicBezTo>
                <a:cubicBezTo>
                  <a:pt x="8696637" y="487067"/>
                  <a:pt x="8663744" y="472150"/>
                  <a:pt x="8656434" y="453504"/>
                </a:cubicBezTo>
                <a:cubicBezTo>
                  <a:pt x="8645470" y="438588"/>
                  <a:pt x="8660089" y="423671"/>
                  <a:pt x="8689327" y="423671"/>
                </a:cubicBezTo>
                <a:close/>
                <a:moveTo>
                  <a:pt x="8565627" y="423671"/>
                </a:moveTo>
                <a:cubicBezTo>
                  <a:pt x="8591210" y="423671"/>
                  <a:pt x="8624103" y="438588"/>
                  <a:pt x="8631413" y="453504"/>
                </a:cubicBezTo>
                <a:cubicBezTo>
                  <a:pt x="8642377" y="472150"/>
                  <a:pt x="8624103" y="487067"/>
                  <a:pt x="8598520" y="487067"/>
                </a:cubicBezTo>
                <a:cubicBezTo>
                  <a:pt x="8569282" y="487067"/>
                  <a:pt x="8536389" y="472150"/>
                  <a:pt x="8529080" y="453504"/>
                </a:cubicBezTo>
                <a:cubicBezTo>
                  <a:pt x="8521770" y="438588"/>
                  <a:pt x="8536389" y="423671"/>
                  <a:pt x="8565627" y="423671"/>
                </a:cubicBezTo>
                <a:close/>
                <a:moveTo>
                  <a:pt x="8437290" y="423671"/>
                </a:moveTo>
                <a:cubicBezTo>
                  <a:pt x="8466528" y="423671"/>
                  <a:pt x="8495766" y="438588"/>
                  <a:pt x="8506730" y="453504"/>
                </a:cubicBezTo>
                <a:cubicBezTo>
                  <a:pt x="8514040" y="472150"/>
                  <a:pt x="8499421" y="487067"/>
                  <a:pt x="8470183" y="487067"/>
                </a:cubicBezTo>
                <a:cubicBezTo>
                  <a:pt x="8440945" y="487067"/>
                  <a:pt x="8411707" y="472150"/>
                  <a:pt x="8400743" y="453504"/>
                </a:cubicBezTo>
                <a:cubicBezTo>
                  <a:pt x="8393433" y="438588"/>
                  <a:pt x="8408052" y="423671"/>
                  <a:pt x="8437290" y="423671"/>
                </a:cubicBezTo>
                <a:close/>
                <a:moveTo>
                  <a:pt x="8313802" y="423671"/>
                </a:moveTo>
                <a:cubicBezTo>
                  <a:pt x="8343181" y="423671"/>
                  <a:pt x="8372560" y="438588"/>
                  <a:pt x="8379904" y="453504"/>
                </a:cubicBezTo>
                <a:cubicBezTo>
                  <a:pt x="8387249" y="472150"/>
                  <a:pt x="8372560" y="487067"/>
                  <a:pt x="8343181" y="487067"/>
                </a:cubicBezTo>
                <a:cubicBezTo>
                  <a:pt x="8313802" y="487067"/>
                  <a:pt x="8284423" y="472150"/>
                  <a:pt x="8277079" y="453504"/>
                </a:cubicBezTo>
                <a:cubicBezTo>
                  <a:pt x="8269734" y="438588"/>
                  <a:pt x="8284423" y="423671"/>
                  <a:pt x="8313802" y="423671"/>
                </a:cubicBezTo>
                <a:close/>
                <a:moveTo>
                  <a:pt x="8185252" y="423671"/>
                </a:moveTo>
                <a:cubicBezTo>
                  <a:pt x="8214490" y="423671"/>
                  <a:pt x="8243728" y="438588"/>
                  <a:pt x="8254692" y="453504"/>
                </a:cubicBezTo>
                <a:cubicBezTo>
                  <a:pt x="8262002" y="472150"/>
                  <a:pt x="8243728" y="487067"/>
                  <a:pt x="8214490" y="487067"/>
                </a:cubicBezTo>
                <a:cubicBezTo>
                  <a:pt x="8188907" y="487067"/>
                  <a:pt x="8156014" y="472150"/>
                  <a:pt x="8148705" y="453504"/>
                </a:cubicBezTo>
                <a:cubicBezTo>
                  <a:pt x="8141395" y="438588"/>
                  <a:pt x="8159669" y="423671"/>
                  <a:pt x="8185252" y="423671"/>
                </a:cubicBezTo>
                <a:close/>
                <a:moveTo>
                  <a:pt x="8061183" y="423671"/>
                </a:moveTo>
                <a:cubicBezTo>
                  <a:pt x="8090175" y="423671"/>
                  <a:pt x="8119167" y="438588"/>
                  <a:pt x="8126415" y="453504"/>
                </a:cubicBezTo>
                <a:cubicBezTo>
                  <a:pt x="8133663" y="472150"/>
                  <a:pt x="8119167" y="487067"/>
                  <a:pt x="8090175" y="487067"/>
                </a:cubicBezTo>
                <a:cubicBezTo>
                  <a:pt x="8061183" y="487067"/>
                  <a:pt x="8032191" y="472150"/>
                  <a:pt x="8024943" y="453504"/>
                </a:cubicBezTo>
                <a:cubicBezTo>
                  <a:pt x="8017695" y="438588"/>
                  <a:pt x="8032191" y="423671"/>
                  <a:pt x="8061183" y="423671"/>
                </a:cubicBezTo>
                <a:close/>
                <a:moveTo>
                  <a:pt x="7937098" y="423671"/>
                </a:moveTo>
                <a:cubicBezTo>
                  <a:pt x="7962805" y="423671"/>
                  <a:pt x="7992184" y="438588"/>
                  <a:pt x="7999528" y="453504"/>
                </a:cubicBezTo>
                <a:cubicBezTo>
                  <a:pt x="8006873" y="472150"/>
                  <a:pt x="7992184" y="487067"/>
                  <a:pt x="7962805" y="487067"/>
                </a:cubicBezTo>
                <a:cubicBezTo>
                  <a:pt x="7933426" y="487067"/>
                  <a:pt x="7904047" y="472150"/>
                  <a:pt x="7896703" y="453504"/>
                </a:cubicBezTo>
                <a:cubicBezTo>
                  <a:pt x="7889358" y="438588"/>
                  <a:pt x="7907720" y="423671"/>
                  <a:pt x="7937098" y="423671"/>
                </a:cubicBezTo>
                <a:close/>
                <a:moveTo>
                  <a:pt x="7809146" y="423671"/>
                </a:moveTo>
                <a:cubicBezTo>
                  <a:pt x="7838138" y="423671"/>
                  <a:pt x="7867130" y="438588"/>
                  <a:pt x="7874378" y="453504"/>
                </a:cubicBezTo>
                <a:cubicBezTo>
                  <a:pt x="7881626" y="472150"/>
                  <a:pt x="7863506" y="487067"/>
                  <a:pt x="7834514" y="487067"/>
                </a:cubicBezTo>
                <a:cubicBezTo>
                  <a:pt x="7805522" y="487067"/>
                  <a:pt x="7780154" y="472150"/>
                  <a:pt x="7772906" y="453504"/>
                </a:cubicBezTo>
                <a:cubicBezTo>
                  <a:pt x="7765658" y="438588"/>
                  <a:pt x="7783778" y="423671"/>
                  <a:pt x="7809146" y="423671"/>
                </a:cubicBezTo>
                <a:close/>
                <a:moveTo>
                  <a:pt x="7684431" y="423671"/>
                </a:moveTo>
                <a:cubicBezTo>
                  <a:pt x="7713423" y="423671"/>
                  <a:pt x="7738791" y="438588"/>
                  <a:pt x="7746039" y="453504"/>
                </a:cubicBezTo>
                <a:cubicBezTo>
                  <a:pt x="7753287" y="472150"/>
                  <a:pt x="7735167" y="487067"/>
                  <a:pt x="7709799" y="487067"/>
                </a:cubicBezTo>
                <a:cubicBezTo>
                  <a:pt x="7680807" y="487067"/>
                  <a:pt x="7651815" y="472150"/>
                  <a:pt x="7644567" y="453504"/>
                </a:cubicBezTo>
                <a:cubicBezTo>
                  <a:pt x="7637319" y="438588"/>
                  <a:pt x="7655439" y="423671"/>
                  <a:pt x="7684431" y="423671"/>
                </a:cubicBezTo>
                <a:close/>
                <a:moveTo>
                  <a:pt x="7556142" y="423671"/>
                </a:moveTo>
                <a:cubicBezTo>
                  <a:pt x="7585521" y="423671"/>
                  <a:pt x="7614900" y="438588"/>
                  <a:pt x="7622245" y="453504"/>
                </a:cubicBezTo>
                <a:cubicBezTo>
                  <a:pt x="7629589" y="472150"/>
                  <a:pt x="7611228" y="487067"/>
                  <a:pt x="7581849" y="487067"/>
                </a:cubicBezTo>
                <a:cubicBezTo>
                  <a:pt x="7552470" y="487067"/>
                  <a:pt x="7523091" y="472150"/>
                  <a:pt x="7519419" y="453504"/>
                </a:cubicBezTo>
                <a:cubicBezTo>
                  <a:pt x="7512074" y="438588"/>
                  <a:pt x="7530436" y="423671"/>
                  <a:pt x="7556142" y="423671"/>
                </a:cubicBezTo>
                <a:close/>
                <a:moveTo>
                  <a:pt x="7432393" y="423671"/>
                </a:moveTo>
                <a:cubicBezTo>
                  <a:pt x="7461385" y="423671"/>
                  <a:pt x="7486753" y="438588"/>
                  <a:pt x="7494001" y="453504"/>
                </a:cubicBezTo>
                <a:cubicBezTo>
                  <a:pt x="7501249" y="472150"/>
                  <a:pt x="7483129" y="487067"/>
                  <a:pt x="7454137" y="487067"/>
                </a:cubicBezTo>
                <a:cubicBezTo>
                  <a:pt x="7425145" y="487067"/>
                  <a:pt x="7399777" y="472150"/>
                  <a:pt x="7392529" y="453504"/>
                </a:cubicBezTo>
                <a:cubicBezTo>
                  <a:pt x="7385281" y="438588"/>
                  <a:pt x="7403401" y="423671"/>
                  <a:pt x="7432393" y="423671"/>
                </a:cubicBezTo>
                <a:close/>
                <a:moveTo>
                  <a:pt x="7307371" y="423671"/>
                </a:moveTo>
                <a:cubicBezTo>
                  <a:pt x="7332859" y="423671"/>
                  <a:pt x="7361989" y="438588"/>
                  <a:pt x="7369271" y="453504"/>
                </a:cubicBezTo>
                <a:cubicBezTo>
                  <a:pt x="7372912" y="472150"/>
                  <a:pt x="7354706" y="487067"/>
                  <a:pt x="7325577" y="487067"/>
                </a:cubicBezTo>
                <a:cubicBezTo>
                  <a:pt x="7300088" y="487067"/>
                  <a:pt x="7270959" y="472150"/>
                  <a:pt x="7263676" y="453504"/>
                </a:cubicBezTo>
                <a:cubicBezTo>
                  <a:pt x="7260035" y="438588"/>
                  <a:pt x="7278241" y="423671"/>
                  <a:pt x="7307371" y="423671"/>
                </a:cubicBezTo>
                <a:close/>
                <a:moveTo>
                  <a:pt x="7179439" y="423671"/>
                </a:moveTo>
                <a:cubicBezTo>
                  <a:pt x="7208817" y="423671"/>
                  <a:pt x="7238196" y="438588"/>
                  <a:pt x="7241869" y="453504"/>
                </a:cubicBezTo>
                <a:cubicBezTo>
                  <a:pt x="7249213" y="472150"/>
                  <a:pt x="7227179" y="487067"/>
                  <a:pt x="7201473" y="487067"/>
                </a:cubicBezTo>
                <a:cubicBezTo>
                  <a:pt x="7172094" y="487067"/>
                  <a:pt x="7142715" y="472150"/>
                  <a:pt x="7139043" y="453504"/>
                </a:cubicBezTo>
                <a:cubicBezTo>
                  <a:pt x="7131698" y="438588"/>
                  <a:pt x="7153732" y="423671"/>
                  <a:pt x="7179439" y="423671"/>
                </a:cubicBezTo>
                <a:close/>
                <a:moveTo>
                  <a:pt x="7055334" y="423671"/>
                </a:moveTo>
                <a:cubicBezTo>
                  <a:pt x="7084463" y="423671"/>
                  <a:pt x="7109952" y="438588"/>
                  <a:pt x="7113593" y="453504"/>
                </a:cubicBezTo>
                <a:cubicBezTo>
                  <a:pt x="7120875" y="472150"/>
                  <a:pt x="7102669" y="487067"/>
                  <a:pt x="7073540" y="487067"/>
                </a:cubicBezTo>
                <a:cubicBezTo>
                  <a:pt x="7044410" y="487067"/>
                  <a:pt x="7018922" y="472150"/>
                  <a:pt x="7011639" y="453504"/>
                </a:cubicBezTo>
                <a:cubicBezTo>
                  <a:pt x="7007998" y="438588"/>
                  <a:pt x="7026204" y="423671"/>
                  <a:pt x="7055334" y="423671"/>
                </a:cubicBezTo>
                <a:close/>
                <a:moveTo>
                  <a:pt x="6931334" y="423671"/>
                </a:moveTo>
                <a:cubicBezTo>
                  <a:pt x="6957171" y="423671"/>
                  <a:pt x="6986699" y="438588"/>
                  <a:pt x="6990390" y="453504"/>
                </a:cubicBezTo>
                <a:cubicBezTo>
                  <a:pt x="6994081" y="472150"/>
                  <a:pt x="6975626" y="487067"/>
                  <a:pt x="6946098" y="487067"/>
                </a:cubicBezTo>
                <a:cubicBezTo>
                  <a:pt x="6916570" y="487067"/>
                  <a:pt x="6890732" y="472150"/>
                  <a:pt x="6887041" y="453504"/>
                </a:cubicBezTo>
                <a:cubicBezTo>
                  <a:pt x="6879659" y="438588"/>
                  <a:pt x="6901805" y="423671"/>
                  <a:pt x="6931334" y="423671"/>
                </a:cubicBezTo>
                <a:close/>
                <a:moveTo>
                  <a:pt x="6803296" y="423671"/>
                </a:moveTo>
                <a:cubicBezTo>
                  <a:pt x="6832425" y="423671"/>
                  <a:pt x="6857914" y="438588"/>
                  <a:pt x="6861555" y="453504"/>
                </a:cubicBezTo>
                <a:cubicBezTo>
                  <a:pt x="6868837" y="472150"/>
                  <a:pt x="6846990" y="487067"/>
                  <a:pt x="6817861" y="487067"/>
                </a:cubicBezTo>
                <a:cubicBezTo>
                  <a:pt x="6792372" y="487067"/>
                  <a:pt x="6763243" y="472150"/>
                  <a:pt x="6759601" y="453504"/>
                </a:cubicBezTo>
                <a:cubicBezTo>
                  <a:pt x="6755960" y="438588"/>
                  <a:pt x="6774166" y="423671"/>
                  <a:pt x="6803296" y="423671"/>
                </a:cubicBezTo>
                <a:close/>
                <a:moveTo>
                  <a:pt x="6678287" y="423671"/>
                </a:moveTo>
                <a:cubicBezTo>
                  <a:pt x="6703904" y="423671"/>
                  <a:pt x="6733179" y="438588"/>
                  <a:pt x="6736839" y="453504"/>
                </a:cubicBezTo>
                <a:cubicBezTo>
                  <a:pt x="6740498" y="472150"/>
                  <a:pt x="6722201" y="487067"/>
                  <a:pt x="6692925" y="487067"/>
                </a:cubicBezTo>
                <a:cubicBezTo>
                  <a:pt x="6663649" y="487067"/>
                  <a:pt x="6638033" y="472150"/>
                  <a:pt x="6634374" y="453504"/>
                </a:cubicBezTo>
                <a:cubicBezTo>
                  <a:pt x="6630714" y="438588"/>
                  <a:pt x="6649012" y="423671"/>
                  <a:pt x="6678287" y="423671"/>
                </a:cubicBezTo>
                <a:close/>
                <a:moveTo>
                  <a:pt x="6551496" y="423671"/>
                </a:moveTo>
                <a:cubicBezTo>
                  <a:pt x="6580772" y="423671"/>
                  <a:pt x="6606388" y="438588"/>
                  <a:pt x="6610048" y="453504"/>
                </a:cubicBezTo>
                <a:cubicBezTo>
                  <a:pt x="6613707" y="472150"/>
                  <a:pt x="6595410" y="487067"/>
                  <a:pt x="6566134" y="487067"/>
                </a:cubicBezTo>
                <a:cubicBezTo>
                  <a:pt x="6536858" y="487067"/>
                  <a:pt x="6511242" y="472150"/>
                  <a:pt x="6507583" y="453504"/>
                </a:cubicBezTo>
                <a:cubicBezTo>
                  <a:pt x="6503923" y="438588"/>
                  <a:pt x="6525880" y="423671"/>
                  <a:pt x="6551496" y="423671"/>
                </a:cubicBezTo>
                <a:close/>
                <a:moveTo>
                  <a:pt x="6426250" y="423671"/>
                </a:moveTo>
                <a:cubicBezTo>
                  <a:pt x="6455526" y="423671"/>
                  <a:pt x="6481142" y="438588"/>
                  <a:pt x="6484802" y="453504"/>
                </a:cubicBezTo>
                <a:cubicBezTo>
                  <a:pt x="6488461" y="472150"/>
                  <a:pt x="6466504" y="487067"/>
                  <a:pt x="6437229" y="487067"/>
                </a:cubicBezTo>
                <a:cubicBezTo>
                  <a:pt x="6407953" y="487067"/>
                  <a:pt x="6382337" y="472150"/>
                  <a:pt x="6378677" y="453504"/>
                </a:cubicBezTo>
                <a:cubicBezTo>
                  <a:pt x="6378677" y="438588"/>
                  <a:pt x="6396975" y="423671"/>
                  <a:pt x="6426250" y="423671"/>
                </a:cubicBezTo>
                <a:close/>
                <a:moveTo>
                  <a:pt x="6301572" y="423671"/>
                </a:moveTo>
                <a:cubicBezTo>
                  <a:pt x="6327188" y="423671"/>
                  <a:pt x="6352804" y="438588"/>
                  <a:pt x="6356464" y="453504"/>
                </a:cubicBezTo>
                <a:cubicBezTo>
                  <a:pt x="6360123" y="472150"/>
                  <a:pt x="6338166" y="487067"/>
                  <a:pt x="6312550" y="487067"/>
                </a:cubicBezTo>
                <a:cubicBezTo>
                  <a:pt x="6283274" y="487067"/>
                  <a:pt x="6257658" y="472150"/>
                  <a:pt x="6253999" y="453504"/>
                </a:cubicBezTo>
                <a:cubicBezTo>
                  <a:pt x="6250339" y="438588"/>
                  <a:pt x="6272296" y="423671"/>
                  <a:pt x="6301572" y="423671"/>
                </a:cubicBezTo>
                <a:close/>
                <a:moveTo>
                  <a:pt x="6174467" y="423671"/>
                </a:moveTo>
                <a:cubicBezTo>
                  <a:pt x="6203899" y="423671"/>
                  <a:pt x="6229652" y="438588"/>
                  <a:pt x="6233331" y="453504"/>
                </a:cubicBezTo>
                <a:cubicBezTo>
                  <a:pt x="6233331" y="472150"/>
                  <a:pt x="6214936" y="487067"/>
                  <a:pt x="6185504" y="487067"/>
                </a:cubicBezTo>
                <a:cubicBezTo>
                  <a:pt x="6156072" y="487067"/>
                  <a:pt x="6130318" y="472150"/>
                  <a:pt x="6126639" y="453504"/>
                </a:cubicBezTo>
                <a:cubicBezTo>
                  <a:pt x="6126639" y="438588"/>
                  <a:pt x="6145034" y="423671"/>
                  <a:pt x="6174467" y="423671"/>
                </a:cubicBezTo>
                <a:close/>
                <a:moveTo>
                  <a:pt x="6049533" y="423671"/>
                </a:moveTo>
                <a:cubicBezTo>
                  <a:pt x="6078809" y="423671"/>
                  <a:pt x="6100765" y="438588"/>
                  <a:pt x="6104425" y="453504"/>
                </a:cubicBezTo>
                <a:cubicBezTo>
                  <a:pt x="6108084" y="472150"/>
                  <a:pt x="6086127" y="487067"/>
                  <a:pt x="6056852" y="487067"/>
                </a:cubicBezTo>
                <a:cubicBezTo>
                  <a:pt x="6027576" y="487067"/>
                  <a:pt x="6001960" y="472150"/>
                  <a:pt x="6001960" y="453504"/>
                </a:cubicBezTo>
                <a:cubicBezTo>
                  <a:pt x="5998300" y="438588"/>
                  <a:pt x="6020257" y="423671"/>
                  <a:pt x="6049533" y="423671"/>
                </a:cubicBezTo>
                <a:close/>
                <a:moveTo>
                  <a:pt x="5921734" y="423671"/>
                </a:moveTo>
                <a:cubicBezTo>
                  <a:pt x="5950739" y="423671"/>
                  <a:pt x="5976119" y="438588"/>
                  <a:pt x="5976119" y="453504"/>
                </a:cubicBezTo>
                <a:cubicBezTo>
                  <a:pt x="5979744" y="472150"/>
                  <a:pt x="5957990" y="487067"/>
                  <a:pt x="5928985" y="487067"/>
                </a:cubicBezTo>
                <a:cubicBezTo>
                  <a:pt x="5903605" y="487067"/>
                  <a:pt x="5878226" y="472150"/>
                  <a:pt x="5874600" y="453504"/>
                </a:cubicBezTo>
                <a:cubicBezTo>
                  <a:pt x="5874600" y="438588"/>
                  <a:pt x="5896354" y="423671"/>
                  <a:pt x="5921734" y="423671"/>
                </a:cubicBezTo>
                <a:close/>
                <a:moveTo>
                  <a:pt x="5790038" y="423671"/>
                </a:moveTo>
                <a:cubicBezTo>
                  <a:pt x="5815791" y="423671"/>
                  <a:pt x="5841544" y="438588"/>
                  <a:pt x="5841544" y="453504"/>
                </a:cubicBezTo>
                <a:cubicBezTo>
                  <a:pt x="5845223" y="472150"/>
                  <a:pt x="5823149" y="487067"/>
                  <a:pt x="5793717" y="487067"/>
                </a:cubicBezTo>
                <a:cubicBezTo>
                  <a:pt x="5764284" y="487067"/>
                  <a:pt x="5742210" y="472150"/>
                  <a:pt x="5738531" y="453504"/>
                </a:cubicBezTo>
                <a:cubicBezTo>
                  <a:pt x="5738531" y="438588"/>
                  <a:pt x="5760605" y="423671"/>
                  <a:pt x="5790038" y="423671"/>
                </a:cubicBezTo>
                <a:close/>
                <a:moveTo>
                  <a:pt x="5662498" y="423671"/>
                </a:moveTo>
                <a:cubicBezTo>
                  <a:pt x="5691504" y="423671"/>
                  <a:pt x="5713258" y="438588"/>
                  <a:pt x="5716883" y="453504"/>
                </a:cubicBezTo>
                <a:cubicBezTo>
                  <a:pt x="5716883" y="472150"/>
                  <a:pt x="5695129" y="487067"/>
                  <a:pt x="5666124" y="487067"/>
                </a:cubicBezTo>
                <a:cubicBezTo>
                  <a:pt x="5640744" y="487067"/>
                  <a:pt x="5615365" y="472150"/>
                  <a:pt x="5615365" y="453504"/>
                </a:cubicBezTo>
                <a:cubicBezTo>
                  <a:pt x="5611739" y="438588"/>
                  <a:pt x="5633493" y="423671"/>
                  <a:pt x="5662498" y="423671"/>
                </a:cubicBezTo>
                <a:close/>
                <a:moveTo>
                  <a:pt x="5538000" y="423671"/>
                </a:moveTo>
                <a:cubicBezTo>
                  <a:pt x="5563753" y="423671"/>
                  <a:pt x="5589506" y="438588"/>
                  <a:pt x="5589506" y="453504"/>
                </a:cubicBezTo>
                <a:cubicBezTo>
                  <a:pt x="5593185" y="472150"/>
                  <a:pt x="5571111" y="487067"/>
                  <a:pt x="5541679" y="487067"/>
                </a:cubicBezTo>
                <a:cubicBezTo>
                  <a:pt x="5512246" y="487067"/>
                  <a:pt x="5486493" y="472150"/>
                  <a:pt x="5486493" y="453504"/>
                </a:cubicBezTo>
                <a:cubicBezTo>
                  <a:pt x="5486493" y="438588"/>
                  <a:pt x="5508567" y="423671"/>
                  <a:pt x="5538000" y="423671"/>
                </a:cubicBezTo>
                <a:close/>
                <a:moveTo>
                  <a:pt x="5409662" y="423671"/>
                </a:moveTo>
                <a:cubicBezTo>
                  <a:pt x="5439094" y="423671"/>
                  <a:pt x="5464847" y="438588"/>
                  <a:pt x="5464847" y="453504"/>
                </a:cubicBezTo>
                <a:cubicBezTo>
                  <a:pt x="5464847" y="472150"/>
                  <a:pt x="5442773" y="487067"/>
                  <a:pt x="5413341" y="487067"/>
                </a:cubicBezTo>
                <a:cubicBezTo>
                  <a:pt x="5383908" y="487067"/>
                  <a:pt x="5361834" y="472150"/>
                  <a:pt x="5361834" y="453504"/>
                </a:cubicBezTo>
                <a:cubicBezTo>
                  <a:pt x="5358155" y="438588"/>
                  <a:pt x="5383908" y="423671"/>
                  <a:pt x="5409662" y="423671"/>
                </a:cubicBezTo>
                <a:close/>
                <a:moveTo>
                  <a:pt x="5285481" y="423671"/>
                </a:moveTo>
                <a:cubicBezTo>
                  <a:pt x="5313662" y="423671"/>
                  <a:pt x="5336507" y="437863"/>
                  <a:pt x="5336507" y="455369"/>
                </a:cubicBezTo>
                <a:cubicBezTo>
                  <a:pt x="5336507" y="472875"/>
                  <a:pt x="5313662" y="487067"/>
                  <a:pt x="5285481" y="487067"/>
                </a:cubicBezTo>
                <a:cubicBezTo>
                  <a:pt x="5257300" y="487067"/>
                  <a:pt x="5234455" y="472875"/>
                  <a:pt x="5234455" y="455369"/>
                </a:cubicBezTo>
                <a:cubicBezTo>
                  <a:pt x="5234455" y="437863"/>
                  <a:pt x="5257300" y="423671"/>
                  <a:pt x="5285481" y="423671"/>
                </a:cubicBezTo>
                <a:close/>
                <a:moveTo>
                  <a:pt x="5159462" y="423671"/>
                </a:moveTo>
                <a:cubicBezTo>
                  <a:pt x="5188924" y="423671"/>
                  <a:pt x="5212808" y="437863"/>
                  <a:pt x="5212808" y="455369"/>
                </a:cubicBezTo>
                <a:cubicBezTo>
                  <a:pt x="5212808" y="472875"/>
                  <a:pt x="5188924" y="487067"/>
                  <a:pt x="5159462" y="487067"/>
                </a:cubicBezTo>
                <a:cubicBezTo>
                  <a:pt x="5130000" y="487067"/>
                  <a:pt x="5106116" y="472875"/>
                  <a:pt x="5106116" y="455369"/>
                </a:cubicBezTo>
                <a:cubicBezTo>
                  <a:pt x="5106116" y="437863"/>
                  <a:pt x="5130000" y="423671"/>
                  <a:pt x="5159462" y="423671"/>
                </a:cubicBezTo>
                <a:close/>
                <a:moveTo>
                  <a:pt x="4415054" y="423671"/>
                </a:moveTo>
                <a:cubicBezTo>
                  <a:pt x="4440807" y="423671"/>
                  <a:pt x="4462881" y="438588"/>
                  <a:pt x="4462881" y="453504"/>
                </a:cubicBezTo>
                <a:cubicBezTo>
                  <a:pt x="4459202" y="472150"/>
                  <a:pt x="4433449" y="487067"/>
                  <a:pt x="4407696" y="487067"/>
                </a:cubicBezTo>
                <a:cubicBezTo>
                  <a:pt x="4378263" y="487067"/>
                  <a:pt x="4356189" y="472150"/>
                  <a:pt x="4359868" y="453504"/>
                </a:cubicBezTo>
                <a:cubicBezTo>
                  <a:pt x="4359868" y="438588"/>
                  <a:pt x="4385622" y="423671"/>
                  <a:pt x="4415054" y="423671"/>
                </a:cubicBezTo>
                <a:close/>
                <a:moveTo>
                  <a:pt x="4287948" y="423671"/>
                </a:moveTo>
                <a:cubicBezTo>
                  <a:pt x="4317223" y="423671"/>
                  <a:pt x="4339180" y="438588"/>
                  <a:pt x="4335521" y="453504"/>
                </a:cubicBezTo>
                <a:cubicBezTo>
                  <a:pt x="4335521" y="472150"/>
                  <a:pt x="4309905" y="487067"/>
                  <a:pt x="4280629" y="487067"/>
                </a:cubicBezTo>
                <a:cubicBezTo>
                  <a:pt x="4251353" y="487067"/>
                  <a:pt x="4229396" y="472150"/>
                  <a:pt x="4233056" y="453504"/>
                </a:cubicBezTo>
                <a:cubicBezTo>
                  <a:pt x="4236715" y="438588"/>
                  <a:pt x="4262331" y="423671"/>
                  <a:pt x="4287948" y="423671"/>
                </a:cubicBezTo>
                <a:close/>
                <a:moveTo>
                  <a:pt x="3658883" y="423671"/>
                </a:moveTo>
                <a:cubicBezTo>
                  <a:pt x="3688012" y="423671"/>
                  <a:pt x="3709859" y="438588"/>
                  <a:pt x="3702577" y="453504"/>
                </a:cubicBezTo>
                <a:cubicBezTo>
                  <a:pt x="3698936" y="472150"/>
                  <a:pt x="3673447" y="487067"/>
                  <a:pt x="3644318" y="487067"/>
                </a:cubicBezTo>
                <a:cubicBezTo>
                  <a:pt x="3615188" y="487067"/>
                  <a:pt x="3596982" y="472150"/>
                  <a:pt x="3600623" y="453504"/>
                </a:cubicBezTo>
                <a:cubicBezTo>
                  <a:pt x="3604265" y="438588"/>
                  <a:pt x="3633394" y="423671"/>
                  <a:pt x="3658883" y="423671"/>
                </a:cubicBezTo>
                <a:close/>
                <a:moveTo>
                  <a:pt x="3534186" y="423671"/>
                </a:moveTo>
                <a:cubicBezTo>
                  <a:pt x="3563315" y="423671"/>
                  <a:pt x="3581521" y="438588"/>
                  <a:pt x="3577880" y="453504"/>
                </a:cubicBezTo>
                <a:cubicBezTo>
                  <a:pt x="3574239" y="472150"/>
                  <a:pt x="3545109" y="487067"/>
                  <a:pt x="3519621" y="487067"/>
                </a:cubicBezTo>
                <a:cubicBezTo>
                  <a:pt x="3490539" y="487067"/>
                  <a:pt x="3468691" y="472150"/>
                  <a:pt x="3475975" y="453504"/>
                </a:cubicBezTo>
                <a:cubicBezTo>
                  <a:pt x="3479616" y="438588"/>
                  <a:pt x="3505103" y="423671"/>
                  <a:pt x="3534186" y="423671"/>
                </a:cubicBezTo>
                <a:close/>
                <a:moveTo>
                  <a:pt x="3409884" y="423671"/>
                </a:moveTo>
                <a:cubicBezTo>
                  <a:pt x="3435718" y="423671"/>
                  <a:pt x="3457868" y="438588"/>
                  <a:pt x="3450485" y="453504"/>
                </a:cubicBezTo>
                <a:cubicBezTo>
                  <a:pt x="3446794" y="472150"/>
                  <a:pt x="3420958" y="487067"/>
                  <a:pt x="3391429" y="487067"/>
                </a:cubicBezTo>
                <a:cubicBezTo>
                  <a:pt x="3361899" y="487067"/>
                  <a:pt x="3343445" y="472150"/>
                  <a:pt x="3347134" y="453504"/>
                </a:cubicBezTo>
                <a:cubicBezTo>
                  <a:pt x="3350827" y="438588"/>
                  <a:pt x="3380355" y="423671"/>
                  <a:pt x="3409884" y="423671"/>
                </a:cubicBezTo>
                <a:close/>
                <a:moveTo>
                  <a:pt x="3157163" y="423671"/>
                </a:moveTo>
                <a:cubicBezTo>
                  <a:pt x="3186156" y="423671"/>
                  <a:pt x="3204276" y="438588"/>
                  <a:pt x="3197028" y="453504"/>
                </a:cubicBezTo>
                <a:cubicBezTo>
                  <a:pt x="3193405" y="472150"/>
                  <a:pt x="3164412" y="487067"/>
                  <a:pt x="3135421" y="487067"/>
                </a:cubicBezTo>
                <a:cubicBezTo>
                  <a:pt x="3110052" y="487067"/>
                  <a:pt x="3088309" y="472150"/>
                  <a:pt x="3095556" y="453504"/>
                </a:cubicBezTo>
                <a:cubicBezTo>
                  <a:pt x="3102804" y="438588"/>
                  <a:pt x="3128171" y="423671"/>
                  <a:pt x="3157163" y="423671"/>
                </a:cubicBezTo>
                <a:close/>
                <a:moveTo>
                  <a:pt x="3029499" y="423671"/>
                </a:moveTo>
                <a:cubicBezTo>
                  <a:pt x="3059029" y="423671"/>
                  <a:pt x="3077482" y="438588"/>
                  <a:pt x="3073793" y="453504"/>
                </a:cubicBezTo>
                <a:cubicBezTo>
                  <a:pt x="3066411" y="472150"/>
                  <a:pt x="3040575" y="487067"/>
                  <a:pt x="3011045" y="487067"/>
                </a:cubicBezTo>
                <a:cubicBezTo>
                  <a:pt x="2981518" y="487067"/>
                  <a:pt x="2963061" y="472150"/>
                  <a:pt x="2966752" y="453504"/>
                </a:cubicBezTo>
                <a:cubicBezTo>
                  <a:pt x="2974132" y="438588"/>
                  <a:pt x="3003664" y="423671"/>
                  <a:pt x="3029499" y="423671"/>
                </a:cubicBezTo>
                <a:close/>
                <a:moveTo>
                  <a:pt x="2905126" y="423671"/>
                </a:moveTo>
                <a:cubicBezTo>
                  <a:pt x="2934116" y="423671"/>
                  <a:pt x="2952238" y="438588"/>
                  <a:pt x="2944989" y="453504"/>
                </a:cubicBezTo>
                <a:cubicBezTo>
                  <a:pt x="2937742" y="472150"/>
                  <a:pt x="2912373" y="487067"/>
                  <a:pt x="2883382" y="487067"/>
                </a:cubicBezTo>
                <a:cubicBezTo>
                  <a:pt x="2854389" y="487067"/>
                  <a:pt x="2836268" y="472150"/>
                  <a:pt x="2843517" y="453504"/>
                </a:cubicBezTo>
                <a:cubicBezTo>
                  <a:pt x="2850764" y="438588"/>
                  <a:pt x="2876132" y="423671"/>
                  <a:pt x="2905126" y="423671"/>
                </a:cubicBezTo>
                <a:close/>
                <a:moveTo>
                  <a:pt x="2781151" y="423671"/>
                </a:moveTo>
                <a:cubicBezTo>
                  <a:pt x="2806988" y="423671"/>
                  <a:pt x="2825445" y="438588"/>
                  <a:pt x="2821753" y="453504"/>
                </a:cubicBezTo>
                <a:cubicBezTo>
                  <a:pt x="2814370" y="472150"/>
                  <a:pt x="2784842" y="487067"/>
                  <a:pt x="2755313" y="487067"/>
                </a:cubicBezTo>
                <a:cubicBezTo>
                  <a:pt x="2725785" y="487067"/>
                  <a:pt x="2711021" y="472150"/>
                  <a:pt x="2714712" y="453504"/>
                </a:cubicBezTo>
                <a:cubicBezTo>
                  <a:pt x="2722095" y="438588"/>
                  <a:pt x="2751620" y="423671"/>
                  <a:pt x="2781151" y="423671"/>
                </a:cubicBezTo>
                <a:close/>
                <a:moveTo>
                  <a:pt x="2652457" y="423671"/>
                </a:moveTo>
                <a:cubicBezTo>
                  <a:pt x="2681836" y="423671"/>
                  <a:pt x="2700198" y="438588"/>
                  <a:pt x="2692854" y="453504"/>
                </a:cubicBezTo>
                <a:cubicBezTo>
                  <a:pt x="2685508" y="472150"/>
                  <a:pt x="2656130" y="487067"/>
                  <a:pt x="2630424" y="487067"/>
                </a:cubicBezTo>
                <a:cubicBezTo>
                  <a:pt x="2601044" y="487067"/>
                  <a:pt x="2582682" y="472150"/>
                  <a:pt x="2590028" y="453504"/>
                </a:cubicBezTo>
                <a:cubicBezTo>
                  <a:pt x="2597371" y="438588"/>
                  <a:pt x="2623079" y="423671"/>
                  <a:pt x="2652457" y="423671"/>
                </a:cubicBezTo>
                <a:close/>
                <a:moveTo>
                  <a:pt x="2528370" y="423671"/>
                </a:moveTo>
                <a:cubicBezTo>
                  <a:pt x="2557363" y="423671"/>
                  <a:pt x="2571859" y="438588"/>
                  <a:pt x="2564610" y="453504"/>
                </a:cubicBezTo>
                <a:cubicBezTo>
                  <a:pt x="2560985" y="472150"/>
                  <a:pt x="2531993" y="487067"/>
                  <a:pt x="2503003" y="487067"/>
                </a:cubicBezTo>
                <a:cubicBezTo>
                  <a:pt x="2474010" y="487067"/>
                  <a:pt x="2455890" y="472150"/>
                  <a:pt x="2463137" y="453504"/>
                </a:cubicBezTo>
                <a:cubicBezTo>
                  <a:pt x="2470387" y="438588"/>
                  <a:pt x="2499380" y="423671"/>
                  <a:pt x="2528370" y="423671"/>
                </a:cubicBezTo>
                <a:close/>
                <a:moveTo>
                  <a:pt x="2400418" y="423671"/>
                </a:moveTo>
                <a:cubicBezTo>
                  <a:pt x="2429796" y="423671"/>
                  <a:pt x="2448159" y="438588"/>
                  <a:pt x="2440814" y="453504"/>
                </a:cubicBezTo>
                <a:cubicBezTo>
                  <a:pt x="2433469" y="472150"/>
                  <a:pt x="2404091" y="487067"/>
                  <a:pt x="2374713" y="487067"/>
                </a:cubicBezTo>
                <a:cubicBezTo>
                  <a:pt x="2345333" y="487067"/>
                  <a:pt x="2330642" y="472150"/>
                  <a:pt x="2337987" y="453504"/>
                </a:cubicBezTo>
                <a:cubicBezTo>
                  <a:pt x="2345333" y="438588"/>
                  <a:pt x="2374713" y="423671"/>
                  <a:pt x="2400418" y="423671"/>
                </a:cubicBezTo>
                <a:close/>
                <a:moveTo>
                  <a:pt x="2275752" y="423671"/>
                </a:moveTo>
                <a:cubicBezTo>
                  <a:pt x="2305131" y="423671"/>
                  <a:pt x="2319820" y="438588"/>
                  <a:pt x="2312476" y="453504"/>
                </a:cubicBezTo>
                <a:cubicBezTo>
                  <a:pt x="2305131" y="472150"/>
                  <a:pt x="2275752" y="487067"/>
                  <a:pt x="2246374" y="487067"/>
                </a:cubicBezTo>
                <a:cubicBezTo>
                  <a:pt x="2220666" y="487067"/>
                  <a:pt x="2202304" y="472150"/>
                  <a:pt x="2209649" y="453504"/>
                </a:cubicBezTo>
                <a:cubicBezTo>
                  <a:pt x="2216992" y="438588"/>
                  <a:pt x="2246374" y="423671"/>
                  <a:pt x="2275752" y="423671"/>
                </a:cubicBezTo>
                <a:close/>
                <a:moveTo>
                  <a:pt x="2152261" y="423671"/>
                </a:moveTo>
                <a:cubicBezTo>
                  <a:pt x="2177844" y="423671"/>
                  <a:pt x="2196117" y="438588"/>
                  <a:pt x="2188807" y="453504"/>
                </a:cubicBezTo>
                <a:cubicBezTo>
                  <a:pt x="2181499" y="472150"/>
                  <a:pt x="2148605" y="487067"/>
                  <a:pt x="2123023" y="487067"/>
                </a:cubicBezTo>
                <a:cubicBezTo>
                  <a:pt x="2093784" y="487067"/>
                  <a:pt x="2075510" y="472150"/>
                  <a:pt x="2086476" y="453504"/>
                </a:cubicBezTo>
                <a:cubicBezTo>
                  <a:pt x="2093784" y="438588"/>
                  <a:pt x="2123023" y="423671"/>
                  <a:pt x="2152261" y="423671"/>
                </a:cubicBezTo>
                <a:close/>
                <a:moveTo>
                  <a:pt x="2023694" y="423671"/>
                </a:moveTo>
                <a:cubicBezTo>
                  <a:pt x="2053073" y="423671"/>
                  <a:pt x="2067762" y="438588"/>
                  <a:pt x="2060417" y="453504"/>
                </a:cubicBezTo>
                <a:cubicBezTo>
                  <a:pt x="2053073" y="472150"/>
                  <a:pt x="2023694" y="487067"/>
                  <a:pt x="1994315" y="487067"/>
                </a:cubicBezTo>
                <a:cubicBezTo>
                  <a:pt x="1964936" y="487067"/>
                  <a:pt x="1950246" y="472150"/>
                  <a:pt x="1957592" y="453504"/>
                </a:cubicBezTo>
                <a:cubicBezTo>
                  <a:pt x="1964936" y="438588"/>
                  <a:pt x="1997987" y="423671"/>
                  <a:pt x="2023694" y="423671"/>
                </a:cubicBezTo>
                <a:close/>
                <a:moveTo>
                  <a:pt x="1900217" y="423671"/>
                </a:moveTo>
                <a:cubicBezTo>
                  <a:pt x="1929456" y="423671"/>
                  <a:pt x="1944075" y="438588"/>
                  <a:pt x="1936765" y="453504"/>
                </a:cubicBezTo>
                <a:cubicBezTo>
                  <a:pt x="1925801" y="472150"/>
                  <a:pt x="1896564" y="487067"/>
                  <a:pt x="1867323" y="487067"/>
                </a:cubicBezTo>
                <a:cubicBezTo>
                  <a:pt x="1838087" y="487067"/>
                  <a:pt x="1823468" y="472150"/>
                  <a:pt x="1830777" y="453504"/>
                </a:cubicBezTo>
                <a:cubicBezTo>
                  <a:pt x="1841743" y="438588"/>
                  <a:pt x="1870979" y="423671"/>
                  <a:pt x="1900217" y="423671"/>
                </a:cubicBezTo>
                <a:close/>
                <a:moveTo>
                  <a:pt x="1771528" y="423671"/>
                </a:moveTo>
                <a:cubicBezTo>
                  <a:pt x="1800633" y="423671"/>
                  <a:pt x="1818825" y="438588"/>
                  <a:pt x="1807910" y="453504"/>
                </a:cubicBezTo>
                <a:cubicBezTo>
                  <a:pt x="1800633" y="472150"/>
                  <a:pt x="1767890" y="487067"/>
                  <a:pt x="1738784" y="487067"/>
                </a:cubicBezTo>
                <a:cubicBezTo>
                  <a:pt x="1713316" y="487067"/>
                  <a:pt x="1695125" y="472150"/>
                  <a:pt x="1706040" y="453504"/>
                </a:cubicBezTo>
                <a:cubicBezTo>
                  <a:pt x="1713316" y="438588"/>
                  <a:pt x="1746060" y="423671"/>
                  <a:pt x="1771528" y="423671"/>
                </a:cubicBezTo>
                <a:close/>
                <a:moveTo>
                  <a:pt x="1646628" y="423671"/>
                </a:moveTo>
                <a:cubicBezTo>
                  <a:pt x="1675866" y="423671"/>
                  <a:pt x="1690485" y="438588"/>
                  <a:pt x="1683177" y="453504"/>
                </a:cubicBezTo>
                <a:cubicBezTo>
                  <a:pt x="1672211" y="472150"/>
                  <a:pt x="1642974" y="487067"/>
                  <a:pt x="1613736" y="487067"/>
                </a:cubicBezTo>
                <a:cubicBezTo>
                  <a:pt x="1584496" y="487067"/>
                  <a:pt x="1569878" y="472150"/>
                  <a:pt x="1577191" y="453504"/>
                </a:cubicBezTo>
                <a:cubicBezTo>
                  <a:pt x="1588152" y="438588"/>
                  <a:pt x="1617390" y="423671"/>
                  <a:pt x="1646628" y="423671"/>
                </a:cubicBezTo>
                <a:close/>
                <a:moveTo>
                  <a:pt x="1523129" y="423671"/>
                </a:moveTo>
                <a:cubicBezTo>
                  <a:pt x="1548597" y="423671"/>
                  <a:pt x="1566790" y="438588"/>
                  <a:pt x="1555873" y="453504"/>
                </a:cubicBezTo>
                <a:cubicBezTo>
                  <a:pt x="1544957" y="472150"/>
                  <a:pt x="1515851" y="487067"/>
                  <a:pt x="1486745" y="487067"/>
                </a:cubicBezTo>
                <a:cubicBezTo>
                  <a:pt x="1457640" y="487067"/>
                  <a:pt x="1443091" y="472150"/>
                  <a:pt x="1454002" y="453504"/>
                </a:cubicBezTo>
                <a:cubicBezTo>
                  <a:pt x="1461280" y="438588"/>
                  <a:pt x="1494021" y="423671"/>
                  <a:pt x="1523129" y="423671"/>
                </a:cubicBezTo>
                <a:close/>
                <a:moveTo>
                  <a:pt x="1394793" y="423671"/>
                </a:moveTo>
                <a:cubicBezTo>
                  <a:pt x="1423894" y="423671"/>
                  <a:pt x="1438447" y="438588"/>
                  <a:pt x="1427534" y="453504"/>
                </a:cubicBezTo>
                <a:cubicBezTo>
                  <a:pt x="1420257" y="472150"/>
                  <a:pt x="1387517" y="487067"/>
                  <a:pt x="1358412" y="487067"/>
                </a:cubicBezTo>
                <a:cubicBezTo>
                  <a:pt x="1329306" y="487067"/>
                  <a:pt x="1314752" y="472150"/>
                  <a:pt x="1325668" y="453504"/>
                </a:cubicBezTo>
                <a:cubicBezTo>
                  <a:pt x="1336582" y="438588"/>
                  <a:pt x="1369326" y="423671"/>
                  <a:pt x="1394793" y="423671"/>
                </a:cubicBezTo>
                <a:close/>
                <a:moveTo>
                  <a:pt x="1270549" y="423671"/>
                </a:moveTo>
                <a:cubicBezTo>
                  <a:pt x="1300018" y="423671"/>
                  <a:pt x="1314753" y="438588"/>
                  <a:pt x="1303702" y="453504"/>
                </a:cubicBezTo>
                <a:cubicBezTo>
                  <a:pt x="1292651" y="472150"/>
                  <a:pt x="1259497" y="487067"/>
                  <a:pt x="1233712" y="487067"/>
                </a:cubicBezTo>
                <a:cubicBezTo>
                  <a:pt x="1204242" y="487067"/>
                  <a:pt x="1189506" y="472150"/>
                  <a:pt x="1200558" y="453504"/>
                </a:cubicBezTo>
                <a:cubicBezTo>
                  <a:pt x="1211609" y="438588"/>
                  <a:pt x="1241079" y="423671"/>
                  <a:pt x="1270549" y="423671"/>
                </a:cubicBezTo>
                <a:close/>
                <a:moveTo>
                  <a:pt x="1146388" y="423671"/>
                </a:moveTo>
                <a:cubicBezTo>
                  <a:pt x="1171856" y="423671"/>
                  <a:pt x="1186410" y="438588"/>
                  <a:pt x="1175495" y="453504"/>
                </a:cubicBezTo>
                <a:cubicBezTo>
                  <a:pt x="1164580" y="472150"/>
                  <a:pt x="1135475" y="487067"/>
                  <a:pt x="1106368" y="487067"/>
                </a:cubicBezTo>
                <a:cubicBezTo>
                  <a:pt x="1077263" y="487067"/>
                  <a:pt x="1062710" y="472150"/>
                  <a:pt x="1073625" y="453504"/>
                </a:cubicBezTo>
                <a:cubicBezTo>
                  <a:pt x="1084539" y="438588"/>
                  <a:pt x="1117282" y="423671"/>
                  <a:pt x="1146388" y="423671"/>
                </a:cubicBezTo>
                <a:close/>
                <a:moveTo>
                  <a:pt x="1018709" y="423671"/>
                </a:moveTo>
                <a:cubicBezTo>
                  <a:pt x="1048043" y="423671"/>
                  <a:pt x="1062710" y="438588"/>
                  <a:pt x="1051710" y="453504"/>
                </a:cubicBezTo>
                <a:cubicBezTo>
                  <a:pt x="1040710" y="472150"/>
                  <a:pt x="1007708" y="487067"/>
                  <a:pt x="978373" y="487067"/>
                </a:cubicBezTo>
                <a:cubicBezTo>
                  <a:pt x="949038" y="487067"/>
                  <a:pt x="934372" y="472150"/>
                  <a:pt x="949038" y="453504"/>
                </a:cubicBezTo>
                <a:cubicBezTo>
                  <a:pt x="960039" y="438588"/>
                  <a:pt x="989373" y="423671"/>
                  <a:pt x="1018709" y="423671"/>
                </a:cubicBezTo>
                <a:close/>
                <a:moveTo>
                  <a:pt x="893852" y="423671"/>
                </a:moveTo>
                <a:cubicBezTo>
                  <a:pt x="919638" y="423671"/>
                  <a:pt x="934373" y="438588"/>
                  <a:pt x="923321" y="453504"/>
                </a:cubicBezTo>
                <a:cubicBezTo>
                  <a:pt x="912270" y="472150"/>
                  <a:pt x="879117" y="487067"/>
                  <a:pt x="849646" y="487067"/>
                </a:cubicBezTo>
                <a:cubicBezTo>
                  <a:pt x="823861" y="487067"/>
                  <a:pt x="809126" y="472150"/>
                  <a:pt x="820177" y="453504"/>
                </a:cubicBezTo>
                <a:cubicBezTo>
                  <a:pt x="831229" y="438588"/>
                  <a:pt x="864382" y="423671"/>
                  <a:pt x="893852" y="423671"/>
                </a:cubicBezTo>
                <a:close/>
                <a:moveTo>
                  <a:pt x="765655" y="423671"/>
                </a:moveTo>
                <a:cubicBezTo>
                  <a:pt x="794636" y="423671"/>
                  <a:pt x="809126" y="438588"/>
                  <a:pt x="798259" y="453504"/>
                </a:cubicBezTo>
                <a:cubicBezTo>
                  <a:pt x="783768" y="472150"/>
                  <a:pt x="751165" y="487067"/>
                  <a:pt x="725806" y="487067"/>
                </a:cubicBezTo>
                <a:cubicBezTo>
                  <a:pt x="696825" y="487067"/>
                  <a:pt x="682335" y="472150"/>
                  <a:pt x="693203" y="453504"/>
                </a:cubicBezTo>
                <a:cubicBezTo>
                  <a:pt x="707693" y="438588"/>
                  <a:pt x="740298" y="423671"/>
                  <a:pt x="765655" y="423671"/>
                </a:cubicBezTo>
                <a:close/>
                <a:moveTo>
                  <a:pt x="641999" y="423671"/>
                </a:moveTo>
                <a:cubicBezTo>
                  <a:pt x="671334" y="423671"/>
                  <a:pt x="682335" y="438588"/>
                  <a:pt x="671334" y="453504"/>
                </a:cubicBezTo>
                <a:cubicBezTo>
                  <a:pt x="660334" y="472150"/>
                  <a:pt x="627333" y="487067"/>
                  <a:pt x="597998" y="487067"/>
                </a:cubicBezTo>
                <a:cubicBezTo>
                  <a:pt x="568663" y="487067"/>
                  <a:pt x="553996" y="472150"/>
                  <a:pt x="568663" y="453504"/>
                </a:cubicBezTo>
                <a:cubicBezTo>
                  <a:pt x="579663" y="438588"/>
                  <a:pt x="612665" y="423671"/>
                  <a:pt x="641999" y="423671"/>
                </a:cubicBezTo>
                <a:close/>
                <a:moveTo>
                  <a:pt x="516754" y="423671"/>
                </a:moveTo>
                <a:cubicBezTo>
                  <a:pt x="542421" y="423671"/>
                  <a:pt x="557089" y="438588"/>
                  <a:pt x="546089" y="453504"/>
                </a:cubicBezTo>
                <a:cubicBezTo>
                  <a:pt x="531421" y="472150"/>
                  <a:pt x="498420" y="487067"/>
                  <a:pt x="469085" y="487067"/>
                </a:cubicBezTo>
                <a:cubicBezTo>
                  <a:pt x="439751" y="487067"/>
                  <a:pt x="428750" y="472150"/>
                  <a:pt x="439751" y="453504"/>
                </a:cubicBezTo>
                <a:cubicBezTo>
                  <a:pt x="454418" y="438588"/>
                  <a:pt x="487419" y="423671"/>
                  <a:pt x="516754" y="423671"/>
                </a:cubicBezTo>
                <a:close/>
                <a:moveTo>
                  <a:pt x="388902" y="423671"/>
                </a:moveTo>
                <a:cubicBezTo>
                  <a:pt x="417883" y="423671"/>
                  <a:pt x="428751" y="438588"/>
                  <a:pt x="417883" y="453504"/>
                </a:cubicBezTo>
                <a:cubicBezTo>
                  <a:pt x="403393" y="472150"/>
                  <a:pt x="370789" y="487067"/>
                  <a:pt x="341808" y="487067"/>
                </a:cubicBezTo>
                <a:cubicBezTo>
                  <a:pt x="316450" y="487067"/>
                  <a:pt x="301959" y="472150"/>
                  <a:pt x="316450" y="453504"/>
                </a:cubicBezTo>
                <a:cubicBezTo>
                  <a:pt x="327318" y="438588"/>
                  <a:pt x="359922" y="423671"/>
                  <a:pt x="388902" y="423671"/>
                </a:cubicBezTo>
                <a:close/>
                <a:moveTo>
                  <a:pt x="264718" y="423671"/>
                </a:moveTo>
                <a:cubicBezTo>
                  <a:pt x="294052" y="423671"/>
                  <a:pt x="305053" y="438588"/>
                  <a:pt x="290386" y="453504"/>
                </a:cubicBezTo>
                <a:cubicBezTo>
                  <a:pt x="279385" y="472150"/>
                  <a:pt x="246384" y="487067"/>
                  <a:pt x="217049" y="487067"/>
                </a:cubicBezTo>
                <a:cubicBezTo>
                  <a:pt x="187714" y="487067"/>
                  <a:pt x="176714" y="472150"/>
                  <a:pt x="187714" y="453504"/>
                </a:cubicBezTo>
                <a:cubicBezTo>
                  <a:pt x="202382" y="438588"/>
                  <a:pt x="235383" y="423671"/>
                  <a:pt x="264718" y="423671"/>
                </a:cubicBezTo>
                <a:close/>
                <a:moveTo>
                  <a:pt x="9519806" y="347906"/>
                </a:moveTo>
                <a:cubicBezTo>
                  <a:pt x="9545474" y="347906"/>
                  <a:pt x="9578475" y="362459"/>
                  <a:pt x="9589476" y="380650"/>
                </a:cubicBezTo>
                <a:cubicBezTo>
                  <a:pt x="9604143" y="395203"/>
                  <a:pt x="9589476" y="409756"/>
                  <a:pt x="9560141" y="409756"/>
                </a:cubicBezTo>
                <a:cubicBezTo>
                  <a:pt x="9530806" y="409756"/>
                  <a:pt x="9501472" y="395203"/>
                  <a:pt x="9490471" y="380650"/>
                </a:cubicBezTo>
                <a:cubicBezTo>
                  <a:pt x="9475804" y="362459"/>
                  <a:pt x="9490471" y="347906"/>
                  <a:pt x="9519806" y="347906"/>
                </a:cubicBezTo>
                <a:close/>
                <a:moveTo>
                  <a:pt x="9395763" y="347906"/>
                </a:moveTo>
                <a:cubicBezTo>
                  <a:pt x="9421230" y="347906"/>
                  <a:pt x="9453975" y="362459"/>
                  <a:pt x="9464889" y="380650"/>
                </a:cubicBezTo>
                <a:cubicBezTo>
                  <a:pt x="9475804" y="395203"/>
                  <a:pt x="9464889" y="409756"/>
                  <a:pt x="9435783" y="409756"/>
                </a:cubicBezTo>
                <a:cubicBezTo>
                  <a:pt x="9406678" y="409756"/>
                  <a:pt x="9373933" y="395203"/>
                  <a:pt x="9363019" y="380650"/>
                </a:cubicBezTo>
                <a:cubicBezTo>
                  <a:pt x="9352104" y="362459"/>
                  <a:pt x="9366657" y="347906"/>
                  <a:pt x="9395763" y="347906"/>
                </a:cubicBezTo>
                <a:close/>
                <a:moveTo>
                  <a:pt x="9271062" y="347906"/>
                </a:moveTo>
                <a:cubicBezTo>
                  <a:pt x="9296848" y="347906"/>
                  <a:pt x="9330002" y="362459"/>
                  <a:pt x="9341053" y="380650"/>
                </a:cubicBezTo>
                <a:cubicBezTo>
                  <a:pt x="9352104" y="395203"/>
                  <a:pt x="9337369" y="409756"/>
                  <a:pt x="9311583" y="409756"/>
                </a:cubicBezTo>
                <a:cubicBezTo>
                  <a:pt x="9282114" y="409756"/>
                  <a:pt x="9248960" y="395203"/>
                  <a:pt x="9237909" y="380650"/>
                </a:cubicBezTo>
                <a:cubicBezTo>
                  <a:pt x="9226858" y="362459"/>
                  <a:pt x="9241593" y="347906"/>
                  <a:pt x="9271062" y="347906"/>
                </a:cubicBezTo>
                <a:close/>
                <a:moveTo>
                  <a:pt x="9146817" y="347906"/>
                </a:moveTo>
                <a:cubicBezTo>
                  <a:pt x="9172284" y="347906"/>
                  <a:pt x="9205029" y="362459"/>
                  <a:pt x="9215943" y="380650"/>
                </a:cubicBezTo>
                <a:cubicBezTo>
                  <a:pt x="9226858" y="395203"/>
                  <a:pt x="9212305" y="409756"/>
                  <a:pt x="9183199" y="409756"/>
                </a:cubicBezTo>
                <a:cubicBezTo>
                  <a:pt x="9154093" y="409756"/>
                  <a:pt x="9124987" y="395203"/>
                  <a:pt x="9114073" y="380650"/>
                </a:cubicBezTo>
                <a:cubicBezTo>
                  <a:pt x="9103158" y="362459"/>
                  <a:pt x="9117711" y="347906"/>
                  <a:pt x="9146817" y="347906"/>
                </a:cubicBezTo>
                <a:close/>
                <a:moveTo>
                  <a:pt x="9023119" y="347906"/>
                </a:moveTo>
                <a:cubicBezTo>
                  <a:pt x="9048586" y="347906"/>
                  <a:pt x="9081331" y="362459"/>
                  <a:pt x="9092245" y="380650"/>
                </a:cubicBezTo>
                <a:cubicBezTo>
                  <a:pt x="9103160" y="395203"/>
                  <a:pt x="9088607" y="409756"/>
                  <a:pt x="9059501" y="409756"/>
                </a:cubicBezTo>
                <a:cubicBezTo>
                  <a:pt x="9030395" y="409756"/>
                  <a:pt x="9001289" y="395203"/>
                  <a:pt x="8990375" y="380650"/>
                </a:cubicBezTo>
                <a:cubicBezTo>
                  <a:pt x="8979460" y="362459"/>
                  <a:pt x="8994013" y="347906"/>
                  <a:pt x="9023119" y="347906"/>
                </a:cubicBezTo>
                <a:close/>
                <a:moveTo>
                  <a:pt x="8898070" y="347906"/>
                </a:moveTo>
                <a:cubicBezTo>
                  <a:pt x="8923653" y="347906"/>
                  <a:pt x="8956546" y="362459"/>
                  <a:pt x="8967510" y="380650"/>
                </a:cubicBezTo>
                <a:cubicBezTo>
                  <a:pt x="8974820" y="395203"/>
                  <a:pt x="8960201" y="409756"/>
                  <a:pt x="8934618" y="409756"/>
                </a:cubicBezTo>
                <a:cubicBezTo>
                  <a:pt x="8905380" y="409756"/>
                  <a:pt x="8872487" y="395203"/>
                  <a:pt x="8865177" y="380650"/>
                </a:cubicBezTo>
                <a:cubicBezTo>
                  <a:pt x="8854213" y="362459"/>
                  <a:pt x="8868832" y="347906"/>
                  <a:pt x="8898070" y="347906"/>
                </a:cubicBezTo>
                <a:close/>
                <a:moveTo>
                  <a:pt x="8774372" y="347906"/>
                </a:moveTo>
                <a:cubicBezTo>
                  <a:pt x="8799955" y="347906"/>
                  <a:pt x="8832848" y="362459"/>
                  <a:pt x="8840158" y="380650"/>
                </a:cubicBezTo>
                <a:cubicBezTo>
                  <a:pt x="8851122" y="395203"/>
                  <a:pt x="8836503" y="409756"/>
                  <a:pt x="8807265" y="409756"/>
                </a:cubicBezTo>
                <a:cubicBezTo>
                  <a:pt x="8781682" y="409756"/>
                  <a:pt x="8748789" y="395203"/>
                  <a:pt x="8741479" y="380650"/>
                </a:cubicBezTo>
                <a:cubicBezTo>
                  <a:pt x="8730515" y="362459"/>
                  <a:pt x="8745134" y="347906"/>
                  <a:pt x="8774372" y="347906"/>
                </a:cubicBezTo>
                <a:close/>
                <a:moveTo>
                  <a:pt x="8649125" y="347906"/>
                </a:moveTo>
                <a:cubicBezTo>
                  <a:pt x="8678363" y="347906"/>
                  <a:pt x="8707601" y="362459"/>
                  <a:pt x="8714911" y="380650"/>
                </a:cubicBezTo>
                <a:cubicBezTo>
                  <a:pt x="8725875" y="395203"/>
                  <a:pt x="8711256" y="409756"/>
                  <a:pt x="8682018" y="409756"/>
                </a:cubicBezTo>
                <a:cubicBezTo>
                  <a:pt x="8652780" y="409756"/>
                  <a:pt x="8623542" y="395203"/>
                  <a:pt x="8612578" y="380650"/>
                </a:cubicBezTo>
                <a:cubicBezTo>
                  <a:pt x="8605268" y="362459"/>
                  <a:pt x="8619887" y="347906"/>
                  <a:pt x="8649125" y="347906"/>
                </a:cubicBezTo>
                <a:close/>
                <a:moveTo>
                  <a:pt x="8525426" y="347906"/>
                </a:moveTo>
                <a:cubicBezTo>
                  <a:pt x="8554664" y="347906"/>
                  <a:pt x="8583902" y="362459"/>
                  <a:pt x="8591212" y="380650"/>
                </a:cubicBezTo>
                <a:cubicBezTo>
                  <a:pt x="8602176" y="395203"/>
                  <a:pt x="8583902" y="409756"/>
                  <a:pt x="8558319" y="409756"/>
                </a:cubicBezTo>
                <a:cubicBezTo>
                  <a:pt x="8529081" y="409756"/>
                  <a:pt x="8499843" y="395203"/>
                  <a:pt x="8488879" y="380650"/>
                </a:cubicBezTo>
                <a:cubicBezTo>
                  <a:pt x="8481569" y="362459"/>
                  <a:pt x="8496188" y="347906"/>
                  <a:pt x="8525426" y="347906"/>
                </a:cubicBezTo>
                <a:close/>
                <a:moveTo>
                  <a:pt x="8401357" y="347906"/>
                </a:moveTo>
                <a:cubicBezTo>
                  <a:pt x="8430349" y="347906"/>
                  <a:pt x="8459341" y="362459"/>
                  <a:pt x="8466589" y="380650"/>
                </a:cubicBezTo>
                <a:cubicBezTo>
                  <a:pt x="8473837" y="395203"/>
                  <a:pt x="8459341" y="409756"/>
                  <a:pt x="8430349" y="409756"/>
                </a:cubicBezTo>
                <a:cubicBezTo>
                  <a:pt x="8404981" y="409756"/>
                  <a:pt x="8372365" y="395203"/>
                  <a:pt x="8365117" y="380650"/>
                </a:cubicBezTo>
                <a:cubicBezTo>
                  <a:pt x="8357869" y="362459"/>
                  <a:pt x="8372365" y="347906"/>
                  <a:pt x="8401357" y="347906"/>
                </a:cubicBezTo>
                <a:close/>
                <a:moveTo>
                  <a:pt x="8276692" y="347906"/>
                </a:moveTo>
                <a:cubicBezTo>
                  <a:pt x="8306071" y="347906"/>
                  <a:pt x="8335450" y="362459"/>
                  <a:pt x="8342794" y="380650"/>
                </a:cubicBezTo>
                <a:cubicBezTo>
                  <a:pt x="8350139" y="395203"/>
                  <a:pt x="8335450" y="409756"/>
                  <a:pt x="8306071" y="409756"/>
                </a:cubicBezTo>
                <a:cubicBezTo>
                  <a:pt x="8276692" y="409756"/>
                  <a:pt x="8247313" y="395203"/>
                  <a:pt x="8239969" y="380650"/>
                </a:cubicBezTo>
                <a:cubicBezTo>
                  <a:pt x="8232624" y="362459"/>
                  <a:pt x="8247313" y="347906"/>
                  <a:pt x="8276692" y="347906"/>
                </a:cubicBezTo>
                <a:close/>
                <a:moveTo>
                  <a:pt x="8152412" y="347906"/>
                </a:moveTo>
                <a:cubicBezTo>
                  <a:pt x="8181404" y="347906"/>
                  <a:pt x="8210396" y="362459"/>
                  <a:pt x="8217644" y="380650"/>
                </a:cubicBezTo>
                <a:cubicBezTo>
                  <a:pt x="8224892" y="395203"/>
                  <a:pt x="8206772" y="409756"/>
                  <a:pt x="8181404" y="409756"/>
                </a:cubicBezTo>
                <a:cubicBezTo>
                  <a:pt x="8152412" y="409756"/>
                  <a:pt x="8123420" y="395203"/>
                  <a:pt x="8116172" y="380650"/>
                </a:cubicBezTo>
                <a:cubicBezTo>
                  <a:pt x="8108924" y="362459"/>
                  <a:pt x="8123420" y="347906"/>
                  <a:pt x="8152412" y="347906"/>
                </a:cubicBezTo>
                <a:close/>
                <a:moveTo>
                  <a:pt x="8027746" y="347906"/>
                </a:moveTo>
                <a:cubicBezTo>
                  <a:pt x="8057125" y="347906"/>
                  <a:pt x="8082831" y="362459"/>
                  <a:pt x="8093848" y="380650"/>
                </a:cubicBezTo>
                <a:cubicBezTo>
                  <a:pt x="8101193" y="395203"/>
                  <a:pt x="8082831" y="409756"/>
                  <a:pt x="8053453" y="409756"/>
                </a:cubicBezTo>
                <a:cubicBezTo>
                  <a:pt x="8027746" y="409756"/>
                  <a:pt x="7998367" y="395203"/>
                  <a:pt x="7991023" y="380650"/>
                </a:cubicBezTo>
                <a:cubicBezTo>
                  <a:pt x="7983678" y="362459"/>
                  <a:pt x="7998367" y="347906"/>
                  <a:pt x="8027746" y="347906"/>
                </a:cubicBezTo>
                <a:close/>
                <a:moveTo>
                  <a:pt x="7903672" y="347906"/>
                </a:moveTo>
                <a:cubicBezTo>
                  <a:pt x="7932802" y="347906"/>
                  <a:pt x="7958290" y="362459"/>
                  <a:pt x="7965573" y="380650"/>
                </a:cubicBezTo>
                <a:cubicBezTo>
                  <a:pt x="7972855" y="395203"/>
                  <a:pt x="7958290" y="409756"/>
                  <a:pt x="7929161" y="409756"/>
                </a:cubicBezTo>
                <a:cubicBezTo>
                  <a:pt x="7900031" y="409756"/>
                  <a:pt x="7870902" y="395203"/>
                  <a:pt x="7867260" y="380650"/>
                </a:cubicBezTo>
                <a:cubicBezTo>
                  <a:pt x="7859978" y="362459"/>
                  <a:pt x="7874543" y="347906"/>
                  <a:pt x="7903672" y="347906"/>
                </a:cubicBezTo>
                <a:close/>
                <a:moveTo>
                  <a:pt x="7779973" y="347906"/>
                </a:moveTo>
                <a:cubicBezTo>
                  <a:pt x="7809103" y="347906"/>
                  <a:pt x="7834591" y="362459"/>
                  <a:pt x="7841874" y="380650"/>
                </a:cubicBezTo>
                <a:cubicBezTo>
                  <a:pt x="7849156" y="395203"/>
                  <a:pt x="7830950" y="409756"/>
                  <a:pt x="7805462" y="409756"/>
                </a:cubicBezTo>
                <a:cubicBezTo>
                  <a:pt x="7776332" y="409756"/>
                  <a:pt x="7747203" y="395203"/>
                  <a:pt x="7739920" y="380650"/>
                </a:cubicBezTo>
                <a:cubicBezTo>
                  <a:pt x="7736279" y="362459"/>
                  <a:pt x="7750844" y="347906"/>
                  <a:pt x="7779973" y="347906"/>
                </a:cubicBezTo>
                <a:close/>
                <a:moveTo>
                  <a:pt x="7655053" y="347906"/>
                </a:moveTo>
                <a:cubicBezTo>
                  <a:pt x="7684045" y="347906"/>
                  <a:pt x="7709413" y="362459"/>
                  <a:pt x="7716661" y="380650"/>
                </a:cubicBezTo>
                <a:cubicBezTo>
                  <a:pt x="7723909" y="395203"/>
                  <a:pt x="7705789" y="409756"/>
                  <a:pt x="7676797" y="409756"/>
                </a:cubicBezTo>
                <a:cubicBezTo>
                  <a:pt x="7651429" y="409756"/>
                  <a:pt x="7622437" y="395203"/>
                  <a:pt x="7615189" y="380650"/>
                </a:cubicBezTo>
                <a:cubicBezTo>
                  <a:pt x="7607941" y="362459"/>
                  <a:pt x="7626061" y="347906"/>
                  <a:pt x="7655053" y="347906"/>
                </a:cubicBezTo>
                <a:close/>
                <a:moveTo>
                  <a:pt x="7530435" y="347906"/>
                </a:moveTo>
                <a:cubicBezTo>
                  <a:pt x="7559813" y="347906"/>
                  <a:pt x="7585520" y="362459"/>
                  <a:pt x="7592865" y="380650"/>
                </a:cubicBezTo>
                <a:cubicBezTo>
                  <a:pt x="7600209" y="395203"/>
                  <a:pt x="7581848" y="409756"/>
                  <a:pt x="7552469" y="409756"/>
                </a:cubicBezTo>
                <a:cubicBezTo>
                  <a:pt x="7523090" y="409756"/>
                  <a:pt x="7497384" y="395203"/>
                  <a:pt x="7490039" y="380650"/>
                </a:cubicBezTo>
                <a:cubicBezTo>
                  <a:pt x="7482694" y="362459"/>
                  <a:pt x="7501056" y="347906"/>
                  <a:pt x="7530435" y="347906"/>
                </a:cubicBezTo>
                <a:close/>
                <a:moveTo>
                  <a:pt x="7406331" y="347906"/>
                </a:moveTo>
                <a:cubicBezTo>
                  <a:pt x="7435460" y="347906"/>
                  <a:pt x="7460949" y="362459"/>
                  <a:pt x="7468231" y="380650"/>
                </a:cubicBezTo>
                <a:cubicBezTo>
                  <a:pt x="7471872" y="395203"/>
                  <a:pt x="7457307" y="409756"/>
                  <a:pt x="7428178" y="409756"/>
                </a:cubicBezTo>
                <a:cubicBezTo>
                  <a:pt x="7399048" y="409756"/>
                  <a:pt x="7369919" y="395203"/>
                  <a:pt x="7366278" y="380650"/>
                </a:cubicBezTo>
                <a:cubicBezTo>
                  <a:pt x="7358995" y="362459"/>
                  <a:pt x="7377201" y="347906"/>
                  <a:pt x="7406331" y="347906"/>
                </a:cubicBezTo>
                <a:close/>
                <a:moveTo>
                  <a:pt x="7282632" y="347906"/>
                </a:moveTo>
                <a:cubicBezTo>
                  <a:pt x="7311761" y="347906"/>
                  <a:pt x="7337250" y="362459"/>
                  <a:pt x="7344532" y="380650"/>
                </a:cubicBezTo>
                <a:cubicBezTo>
                  <a:pt x="7348173" y="395203"/>
                  <a:pt x="7329967" y="409756"/>
                  <a:pt x="7300838" y="409756"/>
                </a:cubicBezTo>
                <a:cubicBezTo>
                  <a:pt x="7275349" y="409756"/>
                  <a:pt x="7246220" y="395203"/>
                  <a:pt x="7242579" y="380650"/>
                </a:cubicBezTo>
                <a:cubicBezTo>
                  <a:pt x="7235296" y="362459"/>
                  <a:pt x="7253502" y="347906"/>
                  <a:pt x="7282632" y="347906"/>
                </a:cubicBezTo>
                <a:close/>
                <a:moveTo>
                  <a:pt x="7158034" y="347906"/>
                </a:moveTo>
                <a:cubicBezTo>
                  <a:pt x="7187562" y="347906"/>
                  <a:pt x="7213399" y="362459"/>
                  <a:pt x="7217090" y="380650"/>
                </a:cubicBezTo>
                <a:cubicBezTo>
                  <a:pt x="7224472" y="395203"/>
                  <a:pt x="7206017" y="409756"/>
                  <a:pt x="7176489" y="409756"/>
                </a:cubicBezTo>
                <a:cubicBezTo>
                  <a:pt x="7146961" y="409756"/>
                  <a:pt x="7121123" y="395203"/>
                  <a:pt x="7117432" y="380650"/>
                </a:cubicBezTo>
                <a:cubicBezTo>
                  <a:pt x="7110050" y="362459"/>
                  <a:pt x="7128505" y="347906"/>
                  <a:pt x="7158034" y="347906"/>
                </a:cubicBezTo>
                <a:close/>
                <a:moveTo>
                  <a:pt x="7033687" y="347906"/>
                </a:moveTo>
                <a:cubicBezTo>
                  <a:pt x="7062816" y="347906"/>
                  <a:pt x="7088305" y="362459"/>
                  <a:pt x="7091946" y="380650"/>
                </a:cubicBezTo>
                <a:cubicBezTo>
                  <a:pt x="7099228" y="395203"/>
                  <a:pt x="7081022" y="409756"/>
                  <a:pt x="7051893" y="409756"/>
                </a:cubicBezTo>
                <a:cubicBezTo>
                  <a:pt x="7022763" y="409756"/>
                  <a:pt x="6997275" y="395203"/>
                  <a:pt x="6989992" y="380650"/>
                </a:cubicBezTo>
                <a:cubicBezTo>
                  <a:pt x="6986351" y="362459"/>
                  <a:pt x="7004557" y="347906"/>
                  <a:pt x="7033687" y="347906"/>
                </a:cubicBezTo>
                <a:close/>
                <a:moveTo>
                  <a:pt x="6784978" y="347906"/>
                </a:moveTo>
                <a:cubicBezTo>
                  <a:pt x="6814254" y="347906"/>
                  <a:pt x="6839870" y="362459"/>
                  <a:pt x="6843530" y="380650"/>
                </a:cubicBezTo>
                <a:cubicBezTo>
                  <a:pt x="6847189" y="395203"/>
                  <a:pt x="6828892" y="409756"/>
                  <a:pt x="6799616" y="409756"/>
                </a:cubicBezTo>
                <a:cubicBezTo>
                  <a:pt x="6770340" y="409756"/>
                  <a:pt x="6744724" y="395203"/>
                  <a:pt x="6741065" y="380650"/>
                </a:cubicBezTo>
                <a:cubicBezTo>
                  <a:pt x="6737405" y="362459"/>
                  <a:pt x="6755703" y="347906"/>
                  <a:pt x="6784978" y="347906"/>
                </a:cubicBezTo>
                <a:close/>
                <a:moveTo>
                  <a:pt x="6661278" y="347906"/>
                </a:moveTo>
                <a:cubicBezTo>
                  <a:pt x="6690554" y="347906"/>
                  <a:pt x="6716170" y="362459"/>
                  <a:pt x="6719830" y="380650"/>
                </a:cubicBezTo>
                <a:cubicBezTo>
                  <a:pt x="6723489" y="395203"/>
                  <a:pt x="6705192" y="409756"/>
                  <a:pt x="6675916" y="409756"/>
                </a:cubicBezTo>
                <a:cubicBezTo>
                  <a:pt x="6646640" y="409756"/>
                  <a:pt x="6621024" y="395203"/>
                  <a:pt x="6617365" y="380650"/>
                </a:cubicBezTo>
                <a:cubicBezTo>
                  <a:pt x="6613705" y="362459"/>
                  <a:pt x="6632003" y="347906"/>
                  <a:pt x="6661278" y="347906"/>
                </a:cubicBezTo>
                <a:close/>
                <a:moveTo>
                  <a:pt x="6536033" y="347906"/>
                </a:moveTo>
                <a:cubicBezTo>
                  <a:pt x="6565309" y="347906"/>
                  <a:pt x="6590925" y="362459"/>
                  <a:pt x="6594585" y="380650"/>
                </a:cubicBezTo>
                <a:cubicBezTo>
                  <a:pt x="6598244" y="395203"/>
                  <a:pt x="6576287" y="409756"/>
                  <a:pt x="6550671" y="409756"/>
                </a:cubicBezTo>
                <a:cubicBezTo>
                  <a:pt x="6521395" y="409756"/>
                  <a:pt x="6495779" y="395203"/>
                  <a:pt x="6492120" y="380650"/>
                </a:cubicBezTo>
                <a:cubicBezTo>
                  <a:pt x="6488460" y="362459"/>
                  <a:pt x="6506758" y="347906"/>
                  <a:pt x="6536033" y="347906"/>
                </a:cubicBezTo>
                <a:close/>
                <a:moveTo>
                  <a:pt x="6287342" y="347906"/>
                </a:moveTo>
                <a:cubicBezTo>
                  <a:pt x="6316774" y="347906"/>
                  <a:pt x="6342527" y="362459"/>
                  <a:pt x="6342527" y="380650"/>
                </a:cubicBezTo>
                <a:cubicBezTo>
                  <a:pt x="6346206" y="395203"/>
                  <a:pt x="6327811" y="409756"/>
                  <a:pt x="6298379" y="409756"/>
                </a:cubicBezTo>
                <a:cubicBezTo>
                  <a:pt x="6268947" y="409756"/>
                  <a:pt x="6243193" y="395203"/>
                  <a:pt x="6243193" y="380650"/>
                </a:cubicBezTo>
                <a:cubicBezTo>
                  <a:pt x="6239514" y="362459"/>
                  <a:pt x="6257909" y="347906"/>
                  <a:pt x="6287342" y="347906"/>
                </a:cubicBezTo>
                <a:close/>
                <a:moveTo>
                  <a:pt x="5783105" y="347906"/>
                </a:moveTo>
                <a:cubicBezTo>
                  <a:pt x="5808485" y="347906"/>
                  <a:pt x="5833865" y="362459"/>
                  <a:pt x="5833865" y="380650"/>
                </a:cubicBezTo>
                <a:cubicBezTo>
                  <a:pt x="5837490" y="395203"/>
                  <a:pt x="5815736" y="409756"/>
                  <a:pt x="5786731" y="409756"/>
                </a:cubicBezTo>
                <a:cubicBezTo>
                  <a:pt x="5757726" y="409756"/>
                  <a:pt x="5735972" y="395203"/>
                  <a:pt x="5732346" y="380650"/>
                </a:cubicBezTo>
                <a:cubicBezTo>
                  <a:pt x="5732346" y="362459"/>
                  <a:pt x="5754100" y="347906"/>
                  <a:pt x="5783105" y="347906"/>
                </a:cubicBezTo>
                <a:close/>
                <a:moveTo>
                  <a:pt x="5658607" y="347906"/>
                </a:moveTo>
                <a:cubicBezTo>
                  <a:pt x="5684360" y="347906"/>
                  <a:pt x="5710113" y="362459"/>
                  <a:pt x="5710113" y="380650"/>
                </a:cubicBezTo>
                <a:cubicBezTo>
                  <a:pt x="5713792" y="395203"/>
                  <a:pt x="5691718" y="409756"/>
                  <a:pt x="5662286" y="409756"/>
                </a:cubicBezTo>
                <a:cubicBezTo>
                  <a:pt x="5632853" y="409756"/>
                  <a:pt x="5610779" y="395203"/>
                  <a:pt x="5607100" y="380650"/>
                </a:cubicBezTo>
                <a:cubicBezTo>
                  <a:pt x="5607100" y="362459"/>
                  <a:pt x="5629174" y="347906"/>
                  <a:pt x="5658607" y="347906"/>
                </a:cubicBezTo>
                <a:close/>
                <a:moveTo>
                  <a:pt x="5534426" y="347906"/>
                </a:moveTo>
                <a:cubicBezTo>
                  <a:pt x="5559939" y="347906"/>
                  <a:pt x="5585452" y="362459"/>
                  <a:pt x="5585452" y="380650"/>
                </a:cubicBezTo>
                <a:cubicBezTo>
                  <a:pt x="5585452" y="395203"/>
                  <a:pt x="5563584" y="409756"/>
                  <a:pt x="5538071" y="409756"/>
                </a:cubicBezTo>
                <a:cubicBezTo>
                  <a:pt x="5508913" y="409756"/>
                  <a:pt x="5483400" y="395203"/>
                  <a:pt x="5483400" y="380650"/>
                </a:cubicBezTo>
                <a:cubicBezTo>
                  <a:pt x="5483400" y="362459"/>
                  <a:pt x="5505269" y="347906"/>
                  <a:pt x="5534426" y="347906"/>
                </a:cubicBezTo>
                <a:close/>
                <a:moveTo>
                  <a:pt x="5409955" y="347906"/>
                </a:moveTo>
                <a:cubicBezTo>
                  <a:pt x="5435854" y="347906"/>
                  <a:pt x="5461754" y="362459"/>
                  <a:pt x="5461754" y="380650"/>
                </a:cubicBezTo>
                <a:cubicBezTo>
                  <a:pt x="5461754" y="395203"/>
                  <a:pt x="5439554" y="409756"/>
                  <a:pt x="5409955" y="409756"/>
                </a:cubicBezTo>
                <a:cubicBezTo>
                  <a:pt x="5380355" y="409756"/>
                  <a:pt x="5358155" y="395203"/>
                  <a:pt x="5358155" y="380650"/>
                </a:cubicBezTo>
                <a:cubicBezTo>
                  <a:pt x="5358155" y="362459"/>
                  <a:pt x="5380355" y="347906"/>
                  <a:pt x="5409955" y="347906"/>
                </a:cubicBezTo>
                <a:close/>
                <a:moveTo>
                  <a:pt x="5285481" y="347906"/>
                </a:moveTo>
                <a:cubicBezTo>
                  <a:pt x="5310994" y="347906"/>
                  <a:pt x="5336507" y="362459"/>
                  <a:pt x="5336507" y="380650"/>
                </a:cubicBezTo>
                <a:cubicBezTo>
                  <a:pt x="5336507" y="395203"/>
                  <a:pt x="5314639" y="409756"/>
                  <a:pt x="5285481" y="409756"/>
                </a:cubicBezTo>
                <a:cubicBezTo>
                  <a:pt x="5256324" y="409756"/>
                  <a:pt x="5234455" y="395203"/>
                  <a:pt x="5234455" y="380650"/>
                </a:cubicBezTo>
                <a:cubicBezTo>
                  <a:pt x="5234455" y="362459"/>
                  <a:pt x="5256324" y="347906"/>
                  <a:pt x="5285481" y="347906"/>
                </a:cubicBezTo>
                <a:close/>
                <a:moveTo>
                  <a:pt x="4049286" y="347906"/>
                </a:moveTo>
                <a:cubicBezTo>
                  <a:pt x="4078291" y="347906"/>
                  <a:pt x="4096419" y="362459"/>
                  <a:pt x="4096419" y="380650"/>
                </a:cubicBezTo>
                <a:cubicBezTo>
                  <a:pt x="4092794" y="395203"/>
                  <a:pt x="4067414" y="409756"/>
                  <a:pt x="4038409" y="409756"/>
                </a:cubicBezTo>
                <a:cubicBezTo>
                  <a:pt x="4009404" y="409756"/>
                  <a:pt x="3991275" y="395203"/>
                  <a:pt x="3994901" y="380650"/>
                </a:cubicBezTo>
                <a:cubicBezTo>
                  <a:pt x="3998527" y="362459"/>
                  <a:pt x="4020280" y="347906"/>
                  <a:pt x="4049286" y="347906"/>
                </a:cubicBezTo>
                <a:close/>
                <a:moveTo>
                  <a:pt x="3925586" y="347906"/>
                </a:moveTo>
                <a:cubicBezTo>
                  <a:pt x="3954591" y="347906"/>
                  <a:pt x="3972719" y="362459"/>
                  <a:pt x="3969094" y="380650"/>
                </a:cubicBezTo>
                <a:cubicBezTo>
                  <a:pt x="3969094" y="395203"/>
                  <a:pt x="3943714" y="409756"/>
                  <a:pt x="3914709" y="409756"/>
                </a:cubicBezTo>
                <a:cubicBezTo>
                  <a:pt x="3885704" y="409756"/>
                  <a:pt x="3867575" y="395203"/>
                  <a:pt x="3871201" y="380650"/>
                </a:cubicBezTo>
                <a:cubicBezTo>
                  <a:pt x="3874827" y="362459"/>
                  <a:pt x="3896580" y="347906"/>
                  <a:pt x="3925586" y="347906"/>
                </a:cubicBezTo>
                <a:close/>
                <a:moveTo>
                  <a:pt x="3801447" y="347906"/>
                </a:moveTo>
                <a:cubicBezTo>
                  <a:pt x="3830723" y="347906"/>
                  <a:pt x="3849020" y="362459"/>
                  <a:pt x="3845361" y="380650"/>
                </a:cubicBezTo>
                <a:cubicBezTo>
                  <a:pt x="3841701" y="395203"/>
                  <a:pt x="3816085" y="409756"/>
                  <a:pt x="3790469" y="409756"/>
                </a:cubicBezTo>
                <a:cubicBezTo>
                  <a:pt x="3761193" y="409756"/>
                  <a:pt x="3739236" y="395203"/>
                  <a:pt x="3742896" y="380650"/>
                </a:cubicBezTo>
                <a:cubicBezTo>
                  <a:pt x="3746555" y="362459"/>
                  <a:pt x="3772171" y="347906"/>
                  <a:pt x="3801447" y="347906"/>
                </a:cubicBezTo>
                <a:close/>
                <a:moveTo>
                  <a:pt x="3676202" y="347906"/>
                </a:moveTo>
                <a:cubicBezTo>
                  <a:pt x="3705478" y="347906"/>
                  <a:pt x="3723775" y="362459"/>
                  <a:pt x="3720116" y="380650"/>
                </a:cubicBezTo>
                <a:cubicBezTo>
                  <a:pt x="3716456" y="395203"/>
                  <a:pt x="3690840" y="409756"/>
                  <a:pt x="3661564" y="409756"/>
                </a:cubicBezTo>
                <a:cubicBezTo>
                  <a:pt x="3632289" y="409756"/>
                  <a:pt x="3613991" y="395203"/>
                  <a:pt x="3617651" y="380650"/>
                </a:cubicBezTo>
                <a:cubicBezTo>
                  <a:pt x="3621310" y="362459"/>
                  <a:pt x="3650586" y="347906"/>
                  <a:pt x="3676202" y="347906"/>
                </a:cubicBezTo>
                <a:close/>
                <a:moveTo>
                  <a:pt x="3552502" y="347906"/>
                </a:moveTo>
                <a:cubicBezTo>
                  <a:pt x="3581778" y="347906"/>
                  <a:pt x="3600075" y="362459"/>
                  <a:pt x="3596416" y="380650"/>
                </a:cubicBezTo>
                <a:cubicBezTo>
                  <a:pt x="3592756" y="395203"/>
                  <a:pt x="3567140" y="409756"/>
                  <a:pt x="3537864" y="409756"/>
                </a:cubicBezTo>
                <a:cubicBezTo>
                  <a:pt x="3508634" y="409756"/>
                  <a:pt x="3490339" y="395203"/>
                  <a:pt x="3493999" y="380650"/>
                </a:cubicBezTo>
                <a:cubicBezTo>
                  <a:pt x="3497659" y="362459"/>
                  <a:pt x="3526886" y="347906"/>
                  <a:pt x="3552502" y="347906"/>
                </a:cubicBezTo>
                <a:close/>
                <a:moveTo>
                  <a:pt x="3427973" y="347906"/>
                </a:moveTo>
                <a:cubicBezTo>
                  <a:pt x="3456837" y="347906"/>
                  <a:pt x="3474876" y="362459"/>
                  <a:pt x="3471269" y="380650"/>
                </a:cubicBezTo>
                <a:cubicBezTo>
                  <a:pt x="3467661" y="395203"/>
                  <a:pt x="3438795" y="409756"/>
                  <a:pt x="3413543" y="409756"/>
                </a:cubicBezTo>
                <a:cubicBezTo>
                  <a:pt x="3384677" y="409756"/>
                  <a:pt x="3366639" y="395203"/>
                  <a:pt x="3370245" y="380650"/>
                </a:cubicBezTo>
                <a:cubicBezTo>
                  <a:pt x="3373853" y="362459"/>
                  <a:pt x="3402716" y="347906"/>
                  <a:pt x="3427973" y="347906"/>
                </a:cubicBezTo>
                <a:close/>
                <a:moveTo>
                  <a:pt x="2931188" y="347906"/>
                </a:moveTo>
                <a:cubicBezTo>
                  <a:pt x="2960317" y="347906"/>
                  <a:pt x="2978524" y="362459"/>
                  <a:pt x="2971243" y="380650"/>
                </a:cubicBezTo>
                <a:cubicBezTo>
                  <a:pt x="2967600" y="395203"/>
                  <a:pt x="2938472" y="409756"/>
                  <a:pt x="2909341" y="409756"/>
                </a:cubicBezTo>
                <a:cubicBezTo>
                  <a:pt x="2883852" y="409756"/>
                  <a:pt x="2865647" y="395203"/>
                  <a:pt x="2869288" y="380650"/>
                </a:cubicBezTo>
                <a:cubicBezTo>
                  <a:pt x="2876570" y="362459"/>
                  <a:pt x="2905700" y="347906"/>
                  <a:pt x="2931188" y="347906"/>
                </a:cubicBezTo>
                <a:close/>
                <a:moveTo>
                  <a:pt x="2806165" y="347906"/>
                </a:moveTo>
                <a:cubicBezTo>
                  <a:pt x="2835157" y="347906"/>
                  <a:pt x="2853276" y="362459"/>
                  <a:pt x="2846030" y="380650"/>
                </a:cubicBezTo>
                <a:cubicBezTo>
                  <a:pt x="2838780" y="395203"/>
                  <a:pt x="2813412" y="409756"/>
                  <a:pt x="2784420" y="409756"/>
                </a:cubicBezTo>
                <a:cubicBezTo>
                  <a:pt x="2755428" y="409756"/>
                  <a:pt x="2737308" y="395203"/>
                  <a:pt x="2744557" y="380650"/>
                </a:cubicBezTo>
                <a:cubicBezTo>
                  <a:pt x="2751805" y="362459"/>
                  <a:pt x="2780795" y="347906"/>
                  <a:pt x="2806165" y="347906"/>
                </a:cubicBezTo>
                <a:close/>
                <a:moveTo>
                  <a:pt x="2681836" y="347906"/>
                </a:moveTo>
                <a:cubicBezTo>
                  <a:pt x="2711215" y="347906"/>
                  <a:pt x="2729575" y="362459"/>
                  <a:pt x="2722231" y="380650"/>
                </a:cubicBezTo>
                <a:cubicBezTo>
                  <a:pt x="2714887" y="395203"/>
                  <a:pt x="2685508" y="409756"/>
                  <a:pt x="2659802" y="409756"/>
                </a:cubicBezTo>
                <a:cubicBezTo>
                  <a:pt x="2630424" y="409756"/>
                  <a:pt x="2612061" y="395203"/>
                  <a:pt x="2619407" y="380650"/>
                </a:cubicBezTo>
                <a:cubicBezTo>
                  <a:pt x="2626750" y="362459"/>
                  <a:pt x="2656130" y="347906"/>
                  <a:pt x="2681836" y="347906"/>
                </a:cubicBezTo>
                <a:close/>
                <a:moveTo>
                  <a:pt x="2558135" y="347906"/>
                </a:moveTo>
                <a:cubicBezTo>
                  <a:pt x="2587514" y="347906"/>
                  <a:pt x="2605875" y="362459"/>
                  <a:pt x="2598531" y="380650"/>
                </a:cubicBezTo>
                <a:cubicBezTo>
                  <a:pt x="2591186" y="395203"/>
                  <a:pt x="2561807" y="409756"/>
                  <a:pt x="2532428" y="409756"/>
                </a:cubicBezTo>
                <a:cubicBezTo>
                  <a:pt x="2506721" y="409756"/>
                  <a:pt x="2488361" y="395203"/>
                  <a:pt x="2495704" y="380650"/>
                </a:cubicBezTo>
                <a:cubicBezTo>
                  <a:pt x="2503049" y="362459"/>
                  <a:pt x="2532428" y="347906"/>
                  <a:pt x="2558135" y="347906"/>
                </a:cubicBezTo>
                <a:close/>
                <a:moveTo>
                  <a:pt x="2433517" y="347906"/>
                </a:moveTo>
                <a:cubicBezTo>
                  <a:pt x="2462508" y="347906"/>
                  <a:pt x="2480627" y="362459"/>
                  <a:pt x="2473380" y="380650"/>
                </a:cubicBezTo>
                <a:cubicBezTo>
                  <a:pt x="2466131" y="395203"/>
                  <a:pt x="2437139" y="409756"/>
                  <a:pt x="2408148" y="409756"/>
                </a:cubicBezTo>
                <a:cubicBezTo>
                  <a:pt x="2379156" y="409756"/>
                  <a:pt x="2364658" y="395203"/>
                  <a:pt x="2371908" y="380650"/>
                </a:cubicBezTo>
                <a:cubicBezTo>
                  <a:pt x="2379156" y="362459"/>
                  <a:pt x="2408148" y="347906"/>
                  <a:pt x="2433517" y="347906"/>
                </a:cubicBezTo>
                <a:close/>
                <a:moveTo>
                  <a:pt x="2184520" y="347906"/>
                </a:moveTo>
                <a:cubicBezTo>
                  <a:pt x="2213898" y="347906"/>
                  <a:pt x="2228587" y="362459"/>
                  <a:pt x="2221243" y="380650"/>
                </a:cubicBezTo>
                <a:cubicBezTo>
                  <a:pt x="2213898" y="395203"/>
                  <a:pt x="2184520" y="409756"/>
                  <a:pt x="2155140" y="409756"/>
                </a:cubicBezTo>
                <a:cubicBezTo>
                  <a:pt x="2129435" y="409756"/>
                  <a:pt x="2111072" y="395203"/>
                  <a:pt x="2118415" y="380650"/>
                </a:cubicBezTo>
                <a:cubicBezTo>
                  <a:pt x="2129435" y="362459"/>
                  <a:pt x="2158813" y="347906"/>
                  <a:pt x="2184520" y="347906"/>
                </a:cubicBezTo>
                <a:close/>
                <a:moveTo>
                  <a:pt x="2060804" y="347906"/>
                </a:moveTo>
                <a:cubicBezTo>
                  <a:pt x="2090183" y="347906"/>
                  <a:pt x="2104873" y="362459"/>
                  <a:pt x="2097528" y="380650"/>
                </a:cubicBezTo>
                <a:cubicBezTo>
                  <a:pt x="2090183" y="395203"/>
                  <a:pt x="2060804" y="409756"/>
                  <a:pt x="2031425" y="409756"/>
                </a:cubicBezTo>
                <a:cubicBezTo>
                  <a:pt x="2002047" y="409756"/>
                  <a:pt x="1987357" y="395203"/>
                  <a:pt x="1994702" y="380650"/>
                </a:cubicBezTo>
                <a:cubicBezTo>
                  <a:pt x="2005719" y="362459"/>
                  <a:pt x="2035098" y="347906"/>
                  <a:pt x="2060804" y="347906"/>
                </a:cubicBezTo>
                <a:close/>
                <a:moveTo>
                  <a:pt x="1936151" y="347906"/>
                </a:moveTo>
                <a:cubicBezTo>
                  <a:pt x="1965142" y="347906"/>
                  <a:pt x="1979640" y="362459"/>
                  <a:pt x="1972390" y="380650"/>
                </a:cubicBezTo>
                <a:cubicBezTo>
                  <a:pt x="1965142" y="395203"/>
                  <a:pt x="1932527" y="409756"/>
                  <a:pt x="1907158" y="409756"/>
                </a:cubicBezTo>
                <a:cubicBezTo>
                  <a:pt x="1878167" y="409756"/>
                  <a:pt x="1863670" y="395203"/>
                  <a:pt x="1870918" y="380650"/>
                </a:cubicBezTo>
                <a:cubicBezTo>
                  <a:pt x="1878167" y="362459"/>
                  <a:pt x="1910784" y="347906"/>
                  <a:pt x="1936151" y="347906"/>
                </a:cubicBezTo>
                <a:close/>
                <a:moveTo>
                  <a:pt x="1812078" y="347906"/>
                </a:moveTo>
                <a:cubicBezTo>
                  <a:pt x="1841317" y="347906"/>
                  <a:pt x="1855936" y="362459"/>
                  <a:pt x="1848627" y="380650"/>
                </a:cubicBezTo>
                <a:cubicBezTo>
                  <a:pt x="1837663" y="395203"/>
                  <a:pt x="1808424" y="409756"/>
                  <a:pt x="1779185" y="409756"/>
                </a:cubicBezTo>
                <a:cubicBezTo>
                  <a:pt x="1753605" y="409756"/>
                  <a:pt x="1735329" y="395203"/>
                  <a:pt x="1746293" y="380650"/>
                </a:cubicBezTo>
                <a:cubicBezTo>
                  <a:pt x="1753605" y="362459"/>
                  <a:pt x="1786495" y="347906"/>
                  <a:pt x="1812078" y="347906"/>
                </a:cubicBezTo>
                <a:close/>
                <a:moveTo>
                  <a:pt x="1686834" y="347906"/>
                </a:moveTo>
                <a:cubicBezTo>
                  <a:pt x="1716070" y="347906"/>
                  <a:pt x="1730690" y="362459"/>
                  <a:pt x="1723382" y="380650"/>
                </a:cubicBezTo>
                <a:cubicBezTo>
                  <a:pt x="1712417" y="395203"/>
                  <a:pt x="1683178" y="409756"/>
                  <a:pt x="1653939" y="409756"/>
                </a:cubicBezTo>
                <a:cubicBezTo>
                  <a:pt x="1624701" y="409756"/>
                  <a:pt x="1610084" y="395203"/>
                  <a:pt x="1621047" y="380650"/>
                </a:cubicBezTo>
                <a:cubicBezTo>
                  <a:pt x="1628358" y="362459"/>
                  <a:pt x="1661249" y="347906"/>
                  <a:pt x="1686834" y="347906"/>
                </a:cubicBezTo>
                <a:close/>
                <a:moveTo>
                  <a:pt x="1563137" y="347906"/>
                </a:moveTo>
                <a:cubicBezTo>
                  <a:pt x="1592370" y="347906"/>
                  <a:pt x="1606989" y="362459"/>
                  <a:pt x="1599678" y="380650"/>
                </a:cubicBezTo>
                <a:cubicBezTo>
                  <a:pt x="1588714" y="395203"/>
                  <a:pt x="1559480" y="409756"/>
                  <a:pt x="1530239" y="409756"/>
                </a:cubicBezTo>
                <a:cubicBezTo>
                  <a:pt x="1501000" y="409756"/>
                  <a:pt x="1486382" y="395203"/>
                  <a:pt x="1497345" y="380650"/>
                </a:cubicBezTo>
                <a:cubicBezTo>
                  <a:pt x="1504656" y="362459"/>
                  <a:pt x="1537548" y="347906"/>
                  <a:pt x="1563137" y="347906"/>
                </a:cubicBezTo>
                <a:close/>
                <a:moveTo>
                  <a:pt x="1439433" y="347906"/>
                </a:moveTo>
                <a:cubicBezTo>
                  <a:pt x="1468668" y="347906"/>
                  <a:pt x="1483288" y="362459"/>
                  <a:pt x="1472325" y="380650"/>
                </a:cubicBezTo>
                <a:cubicBezTo>
                  <a:pt x="1465016" y="395203"/>
                  <a:pt x="1432121" y="409756"/>
                  <a:pt x="1402887" y="409756"/>
                </a:cubicBezTo>
                <a:cubicBezTo>
                  <a:pt x="1377304" y="409756"/>
                  <a:pt x="1362686" y="395203"/>
                  <a:pt x="1369995" y="380650"/>
                </a:cubicBezTo>
                <a:cubicBezTo>
                  <a:pt x="1380958" y="362459"/>
                  <a:pt x="1413852" y="347906"/>
                  <a:pt x="1439433" y="347906"/>
                </a:cubicBezTo>
                <a:close/>
                <a:moveTo>
                  <a:pt x="1314390" y="347906"/>
                </a:moveTo>
                <a:cubicBezTo>
                  <a:pt x="1343495" y="347906"/>
                  <a:pt x="1358048" y="362459"/>
                  <a:pt x="1347133" y="380650"/>
                </a:cubicBezTo>
                <a:cubicBezTo>
                  <a:pt x="1336219" y="395203"/>
                  <a:pt x="1307114" y="409756"/>
                  <a:pt x="1278008" y="409756"/>
                </a:cubicBezTo>
                <a:cubicBezTo>
                  <a:pt x="1248902" y="409756"/>
                  <a:pt x="1234349" y="395203"/>
                  <a:pt x="1245264" y="380650"/>
                </a:cubicBezTo>
                <a:cubicBezTo>
                  <a:pt x="1256179" y="362459"/>
                  <a:pt x="1288922" y="347906"/>
                  <a:pt x="1314390" y="347906"/>
                </a:cubicBezTo>
                <a:close/>
                <a:moveTo>
                  <a:pt x="1190141" y="347906"/>
                </a:moveTo>
                <a:cubicBezTo>
                  <a:pt x="1219610" y="347906"/>
                  <a:pt x="1234345" y="362459"/>
                  <a:pt x="1223293" y="380650"/>
                </a:cubicBezTo>
                <a:cubicBezTo>
                  <a:pt x="1212243" y="395203"/>
                  <a:pt x="1182773" y="409756"/>
                  <a:pt x="1153303" y="409756"/>
                </a:cubicBezTo>
                <a:cubicBezTo>
                  <a:pt x="1123833" y="409756"/>
                  <a:pt x="1109098" y="395203"/>
                  <a:pt x="1120150" y="380650"/>
                </a:cubicBezTo>
                <a:cubicBezTo>
                  <a:pt x="1131201" y="362459"/>
                  <a:pt x="1164353" y="347906"/>
                  <a:pt x="1190141" y="347906"/>
                </a:cubicBezTo>
                <a:close/>
                <a:moveTo>
                  <a:pt x="1065441" y="347906"/>
                </a:moveTo>
                <a:cubicBezTo>
                  <a:pt x="1094547" y="347906"/>
                  <a:pt x="1109100" y="362459"/>
                  <a:pt x="1098185" y="380650"/>
                </a:cubicBezTo>
                <a:cubicBezTo>
                  <a:pt x="1087270" y="395203"/>
                  <a:pt x="1054526" y="409756"/>
                  <a:pt x="1029059" y="409756"/>
                </a:cubicBezTo>
                <a:cubicBezTo>
                  <a:pt x="999953" y="409756"/>
                  <a:pt x="985399" y="395203"/>
                  <a:pt x="996314" y="380650"/>
                </a:cubicBezTo>
                <a:cubicBezTo>
                  <a:pt x="1007229" y="362459"/>
                  <a:pt x="1039973" y="347906"/>
                  <a:pt x="1065441" y="347906"/>
                </a:cubicBezTo>
                <a:close/>
                <a:moveTo>
                  <a:pt x="941741" y="347906"/>
                </a:moveTo>
                <a:cubicBezTo>
                  <a:pt x="970846" y="347906"/>
                  <a:pt x="985399" y="362459"/>
                  <a:pt x="974484" y="380650"/>
                </a:cubicBezTo>
                <a:cubicBezTo>
                  <a:pt x="963570" y="395203"/>
                  <a:pt x="930826" y="409756"/>
                  <a:pt x="901721" y="409756"/>
                </a:cubicBezTo>
                <a:cubicBezTo>
                  <a:pt x="872615" y="409756"/>
                  <a:pt x="861699" y="395203"/>
                  <a:pt x="872615" y="380650"/>
                </a:cubicBezTo>
                <a:cubicBezTo>
                  <a:pt x="883529" y="362459"/>
                  <a:pt x="916274" y="347906"/>
                  <a:pt x="941741" y="347906"/>
                </a:cubicBezTo>
                <a:close/>
                <a:moveTo>
                  <a:pt x="817496" y="347906"/>
                </a:moveTo>
                <a:cubicBezTo>
                  <a:pt x="846964" y="347906"/>
                  <a:pt x="861700" y="362459"/>
                  <a:pt x="850648" y="380650"/>
                </a:cubicBezTo>
                <a:cubicBezTo>
                  <a:pt x="835914" y="395203"/>
                  <a:pt x="806444" y="409756"/>
                  <a:pt x="776975" y="409756"/>
                </a:cubicBezTo>
                <a:cubicBezTo>
                  <a:pt x="747505" y="409756"/>
                  <a:pt x="736454" y="395203"/>
                  <a:pt x="747505" y="380650"/>
                </a:cubicBezTo>
                <a:cubicBezTo>
                  <a:pt x="758557" y="362459"/>
                  <a:pt x="791709" y="347906"/>
                  <a:pt x="817496" y="347906"/>
                </a:cubicBezTo>
                <a:close/>
                <a:moveTo>
                  <a:pt x="692453" y="347906"/>
                </a:moveTo>
                <a:cubicBezTo>
                  <a:pt x="721788" y="347906"/>
                  <a:pt x="736456" y="362459"/>
                  <a:pt x="721788" y="380650"/>
                </a:cubicBezTo>
                <a:cubicBezTo>
                  <a:pt x="710787" y="395203"/>
                  <a:pt x="677785" y="409756"/>
                  <a:pt x="652118" y="409756"/>
                </a:cubicBezTo>
                <a:cubicBezTo>
                  <a:pt x="622784" y="409756"/>
                  <a:pt x="608116" y="395203"/>
                  <a:pt x="622784" y="380650"/>
                </a:cubicBezTo>
                <a:cubicBezTo>
                  <a:pt x="633784" y="362459"/>
                  <a:pt x="666785" y="347906"/>
                  <a:pt x="692453" y="347906"/>
                </a:cubicBezTo>
                <a:close/>
                <a:moveTo>
                  <a:pt x="568753" y="347906"/>
                </a:moveTo>
                <a:cubicBezTo>
                  <a:pt x="598088" y="347906"/>
                  <a:pt x="612755" y="362459"/>
                  <a:pt x="598088" y="380650"/>
                </a:cubicBezTo>
                <a:cubicBezTo>
                  <a:pt x="587087" y="395203"/>
                  <a:pt x="554086" y="409756"/>
                  <a:pt x="524751" y="409756"/>
                </a:cubicBezTo>
                <a:cubicBezTo>
                  <a:pt x="499084" y="409756"/>
                  <a:pt x="484416" y="395203"/>
                  <a:pt x="495417" y="380650"/>
                </a:cubicBezTo>
                <a:cubicBezTo>
                  <a:pt x="510084" y="362459"/>
                  <a:pt x="543085" y="347906"/>
                  <a:pt x="568753" y="347906"/>
                </a:cubicBezTo>
                <a:close/>
                <a:moveTo>
                  <a:pt x="444038" y="347906"/>
                </a:moveTo>
                <a:cubicBezTo>
                  <a:pt x="473019" y="347906"/>
                  <a:pt x="487509" y="362459"/>
                  <a:pt x="473019" y="380650"/>
                </a:cubicBezTo>
                <a:cubicBezTo>
                  <a:pt x="462151" y="395203"/>
                  <a:pt x="429548" y="409756"/>
                  <a:pt x="400566" y="409756"/>
                </a:cubicBezTo>
                <a:cubicBezTo>
                  <a:pt x="371586" y="409756"/>
                  <a:pt x="360718" y="395203"/>
                  <a:pt x="371586" y="380650"/>
                </a:cubicBezTo>
                <a:cubicBezTo>
                  <a:pt x="386076" y="362459"/>
                  <a:pt x="418679" y="347906"/>
                  <a:pt x="444038" y="347906"/>
                </a:cubicBezTo>
                <a:close/>
                <a:moveTo>
                  <a:pt x="8734379" y="273686"/>
                </a:moveTo>
                <a:cubicBezTo>
                  <a:pt x="8760086" y="273686"/>
                  <a:pt x="8789464" y="288239"/>
                  <a:pt x="8800481" y="306430"/>
                </a:cubicBezTo>
                <a:cubicBezTo>
                  <a:pt x="8807826" y="320983"/>
                  <a:pt x="8793137" y="335536"/>
                  <a:pt x="8767430" y="335536"/>
                </a:cubicBezTo>
                <a:cubicBezTo>
                  <a:pt x="8738051" y="335536"/>
                  <a:pt x="8708673" y="320983"/>
                  <a:pt x="8697656" y="306430"/>
                </a:cubicBezTo>
                <a:cubicBezTo>
                  <a:pt x="8690311" y="288239"/>
                  <a:pt x="8705000" y="273686"/>
                  <a:pt x="8734379" y="273686"/>
                </a:cubicBezTo>
                <a:close/>
                <a:moveTo>
                  <a:pt x="8608923" y="273686"/>
                </a:moveTo>
                <a:cubicBezTo>
                  <a:pt x="8638161" y="273686"/>
                  <a:pt x="8667399" y="288239"/>
                  <a:pt x="8674709" y="306430"/>
                </a:cubicBezTo>
                <a:cubicBezTo>
                  <a:pt x="8685673" y="320983"/>
                  <a:pt x="8667399" y="335536"/>
                  <a:pt x="8641816" y="335536"/>
                </a:cubicBezTo>
                <a:cubicBezTo>
                  <a:pt x="8612578" y="335536"/>
                  <a:pt x="8583340" y="320983"/>
                  <a:pt x="8576030" y="306430"/>
                </a:cubicBezTo>
                <a:cubicBezTo>
                  <a:pt x="8565066" y="288239"/>
                  <a:pt x="8579685" y="273686"/>
                  <a:pt x="8608923" y="273686"/>
                </a:cubicBezTo>
                <a:close/>
                <a:moveTo>
                  <a:pt x="8240548" y="273686"/>
                </a:moveTo>
                <a:cubicBezTo>
                  <a:pt x="8269540" y="273686"/>
                  <a:pt x="8298532" y="288239"/>
                  <a:pt x="8305780" y="306430"/>
                </a:cubicBezTo>
                <a:cubicBezTo>
                  <a:pt x="8313028" y="320983"/>
                  <a:pt x="8298532" y="335536"/>
                  <a:pt x="8269540" y="335536"/>
                </a:cubicBezTo>
                <a:cubicBezTo>
                  <a:pt x="8240548" y="335536"/>
                  <a:pt x="8211556" y="320983"/>
                  <a:pt x="8204308" y="306430"/>
                </a:cubicBezTo>
                <a:cubicBezTo>
                  <a:pt x="8197060" y="288239"/>
                  <a:pt x="8215180" y="273686"/>
                  <a:pt x="8240548" y="273686"/>
                </a:cubicBezTo>
                <a:close/>
                <a:moveTo>
                  <a:pt x="8119554" y="273686"/>
                </a:moveTo>
                <a:cubicBezTo>
                  <a:pt x="8145261" y="273686"/>
                  <a:pt x="8174640" y="288239"/>
                  <a:pt x="8181984" y="306430"/>
                </a:cubicBezTo>
                <a:cubicBezTo>
                  <a:pt x="8189329" y="320983"/>
                  <a:pt x="8174640" y="335536"/>
                  <a:pt x="8145261" y="335536"/>
                </a:cubicBezTo>
                <a:cubicBezTo>
                  <a:pt x="8119554" y="335536"/>
                  <a:pt x="8090176" y="320983"/>
                  <a:pt x="8082831" y="306430"/>
                </a:cubicBezTo>
                <a:cubicBezTo>
                  <a:pt x="8071814" y="288239"/>
                  <a:pt x="8090176" y="273686"/>
                  <a:pt x="8119554" y="273686"/>
                </a:cubicBezTo>
                <a:close/>
                <a:moveTo>
                  <a:pt x="7870996" y="273686"/>
                </a:moveTo>
                <a:cubicBezTo>
                  <a:pt x="7899988" y="273686"/>
                  <a:pt x="7928980" y="288239"/>
                  <a:pt x="7936228" y="306430"/>
                </a:cubicBezTo>
                <a:cubicBezTo>
                  <a:pt x="7943476" y="320983"/>
                  <a:pt x="7925356" y="335536"/>
                  <a:pt x="7896364" y="335536"/>
                </a:cubicBezTo>
                <a:cubicBezTo>
                  <a:pt x="7870996" y="335536"/>
                  <a:pt x="7842004" y="320983"/>
                  <a:pt x="7834756" y="306430"/>
                </a:cubicBezTo>
                <a:cubicBezTo>
                  <a:pt x="7827508" y="288239"/>
                  <a:pt x="7845628" y="273686"/>
                  <a:pt x="7870996" y="273686"/>
                </a:cubicBezTo>
                <a:close/>
                <a:moveTo>
                  <a:pt x="7750001" y="273686"/>
                </a:moveTo>
                <a:cubicBezTo>
                  <a:pt x="7775708" y="273686"/>
                  <a:pt x="7805087" y="288239"/>
                  <a:pt x="7812431" y="306430"/>
                </a:cubicBezTo>
                <a:cubicBezTo>
                  <a:pt x="7819776" y="320983"/>
                  <a:pt x="7801414" y="335536"/>
                  <a:pt x="7772036" y="335536"/>
                </a:cubicBezTo>
                <a:cubicBezTo>
                  <a:pt x="7746329" y="335536"/>
                  <a:pt x="7716950" y="320983"/>
                  <a:pt x="7709606" y="306430"/>
                </a:cubicBezTo>
                <a:cubicBezTo>
                  <a:pt x="7702261" y="288239"/>
                  <a:pt x="7720623" y="273686"/>
                  <a:pt x="7750001" y="273686"/>
                </a:cubicBezTo>
                <a:close/>
                <a:moveTo>
                  <a:pt x="7625947" y="273686"/>
                </a:moveTo>
                <a:cubicBezTo>
                  <a:pt x="7655475" y="273686"/>
                  <a:pt x="7681312" y="288239"/>
                  <a:pt x="7688694" y="306430"/>
                </a:cubicBezTo>
                <a:cubicBezTo>
                  <a:pt x="7696076" y="320983"/>
                  <a:pt x="7677621" y="335536"/>
                  <a:pt x="7648093" y="335536"/>
                </a:cubicBezTo>
                <a:cubicBezTo>
                  <a:pt x="7622256" y="335536"/>
                  <a:pt x="7592727" y="320983"/>
                  <a:pt x="7589036" y="306430"/>
                </a:cubicBezTo>
                <a:cubicBezTo>
                  <a:pt x="7581654" y="288239"/>
                  <a:pt x="7600109" y="273686"/>
                  <a:pt x="7625947" y="273686"/>
                </a:cubicBezTo>
                <a:close/>
                <a:moveTo>
                  <a:pt x="7505290" y="273686"/>
                </a:moveTo>
                <a:cubicBezTo>
                  <a:pt x="7530778" y="273686"/>
                  <a:pt x="7559908" y="288239"/>
                  <a:pt x="7563549" y="306430"/>
                </a:cubicBezTo>
                <a:cubicBezTo>
                  <a:pt x="7570831" y="320983"/>
                  <a:pt x="7552625" y="335536"/>
                  <a:pt x="7527137" y="335536"/>
                </a:cubicBezTo>
                <a:cubicBezTo>
                  <a:pt x="7498007" y="335536"/>
                  <a:pt x="7468878" y="320983"/>
                  <a:pt x="7465237" y="306430"/>
                </a:cubicBezTo>
                <a:cubicBezTo>
                  <a:pt x="7457954" y="288239"/>
                  <a:pt x="7476160" y="273686"/>
                  <a:pt x="7505290" y="273686"/>
                </a:cubicBezTo>
                <a:close/>
                <a:moveTo>
                  <a:pt x="7380693" y="273686"/>
                </a:moveTo>
                <a:cubicBezTo>
                  <a:pt x="7406530" y="273686"/>
                  <a:pt x="7436058" y="288239"/>
                  <a:pt x="7443440" y="306430"/>
                </a:cubicBezTo>
                <a:cubicBezTo>
                  <a:pt x="7447131" y="320983"/>
                  <a:pt x="7428676" y="335536"/>
                  <a:pt x="7402839" y="335536"/>
                </a:cubicBezTo>
                <a:cubicBezTo>
                  <a:pt x="7373311" y="335536"/>
                  <a:pt x="7347473" y="320983"/>
                  <a:pt x="7340091" y="306430"/>
                </a:cubicBezTo>
                <a:cubicBezTo>
                  <a:pt x="7332709" y="288239"/>
                  <a:pt x="7351164" y="273686"/>
                  <a:pt x="7380693" y="273686"/>
                </a:cubicBezTo>
                <a:close/>
                <a:moveTo>
                  <a:pt x="7256016" y="273686"/>
                </a:moveTo>
                <a:cubicBezTo>
                  <a:pt x="7285292" y="273686"/>
                  <a:pt x="7310908" y="288239"/>
                  <a:pt x="7318227" y="306430"/>
                </a:cubicBezTo>
                <a:cubicBezTo>
                  <a:pt x="7321886" y="320983"/>
                  <a:pt x="7303589" y="335536"/>
                  <a:pt x="7277973" y="335536"/>
                </a:cubicBezTo>
                <a:cubicBezTo>
                  <a:pt x="7248697" y="335536"/>
                  <a:pt x="7223081" y="320983"/>
                  <a:pt x="7215762" y="306430"/>
                </a:cubicBezTo>
                <a:cubicBezTo>
                  <a:pt x="7212102" y="288239"/>
                  <a:pt x="7230400" y="273686"/>
                  <a:pt x="7256016" y="273686"/>
                </a:cubicBezTo>
                <a:close/>
                <a:moveTo>
                  <a:pt x="7135976" y="273686"/>
                </a:moveTo>
                <a:cubicBezTo>
                  <a:pt x="7161593" y="273686"/>
                  <a:pt x="7190868" y="288239"/>
                  <a:pt x="7194528" y="306430"/>
                </a:cubicBezTo>
                <a:cubicBezTo>
                  <a:pt x="7198187" y="320983"/>
                  <a:pt x="7179890" y="335536"/>
                  <a:pt x="7154274" y="335536"/>
                </a:cubicBezTo>
                <a:cubicBezTo>
                  <a:pt x="7124998" y="335536"/>
                  <a:pt x="7099382" y="320983"/>
                  <a:pt x="7092063" y="306430"/>
                </a:cubicBezTo>
                <a:cubicBezTo>
                  <a:pt x="7088403" y="288239"/>
                  <a:pt x="7106701" y="273686"/>
                  <a:pt x="7135976" y="273686"/>
                </a:cubicBezTo>
                <a:close/>
                <a:moveTo>
                  <a:pt x="6397126" y="273686"/>
                </a:moveTo>
                <a:cubicBezTo>
                  <a:pt x="6426558" y="273686"/>
                  <a:pt x="6452311" y="288239"/>
                  <a:pt x="6452311" y="306430"/>
                </a:cubicBezTo>
                <a:cubicBezTo>
                  <a:pt x="6455990" y="320983"/>
                  <a:pt x="6437595" y="335536"/>
                  <a:pt x="6408163" y="335536"/>
                </a:cubicBezTo>
                <a:cubicBezTo>
                  <a:pt x="6382410" y="335536"/>
                  <a:pt x="6356656" y="320983"/>
                  <a:pt x="6352977" y="306430"/>
                </a:cubicBezTo>
                <a:cubicBezTo>
                  <a:pt x="6349298" y="288239"/>
                  <a:pt x="6371372" y="273686"/>
                  <a:pt x="6397126" y="273686"/>
                </a:cubicBezTo>
                <a:close/>
                <a:moveTo>
                  <a:pt x="6273171" y="273686"/>
                </a:moveTo>
                <a:cubicBezTo>
                  <a:pt x="6302447" y="273686"/>
                  <a:pt x="6328063" y="288239"/>
                  <a:pt x="6331723" y="306430"/>
                </a:cubicBezTo>
                <a:cubicBezTo>
                  <a:pt x="6335382" y="320983"/>
                  <a:pt x="6313425" y="335536"/>
                  <a:pt x="6284150" y="335536"/>
                </a:cubicBezTo>
                <a:cubicBezTo>
                  <a:pt x="6258533" y="335536"/>
                  <a:pt x="6232917" y="320983"/>
                  <a:pt x="6229258" y="306430"/>
                </a:cubicBezTo>
                <a:cubicBezTo>
                  <a:pt x="6225598" y="288239"/>
                  <a:pt x="6247555" y="273686"/>
                  <a:pt x="6273171" y="273686"/>
                </a:cubicBezTo>
                <a:close/>
                <a:moveTo>
                  <a:pt x="4184663" y="273686"/>
                </a:moveTo>
                <a:cubicBezTo>
                  <a:pt x="4214095" y="273686"/>
                  <a:pt x="4232490" y="288239"/>
                  <a:pt x="4232490" y="306430"/>
                </a:cubicBezTo>
                <a:cubicBezTo>
                  <a:pt x="4228811" y="320983"/>
                  <a:pt x="4203058" y="335536"/>
                  <a:pt x="4177305" y="335536"/>
                </a:cubicBezTo>
                <a:cubicBezTo>
                  <a:pt x="4147872" y="335536"/>
                  <a:pt x="4125798" y="320983"/>
                  <a:pt x="4129477" y="306430"/>
                </a:cubicBezTo>
                <a:cubicBezTo>
                  <a:pt x="4133156" y="288239"/>
                  <a:pt x="4158910" y="273686"/>
                  <a:pt x="4184663" y="273686"/>
                </a:cubicBezTo>
                <a:close/>
                <a:moveTo>
                  <a:pt x="4064055" y="273686"/>
                </a:moveTo>
                <a:cubicBezTo>
                  <a:pt x="4089808" y="273686"/>
                  <a:pt x="4111882" y="288239"/>
                  <a:pt x="4108203" y="306430"/>
                </a:cubicBezTo>
                <a:cubicBezTo>
                  <a:pt x="4104524" y="320983"/>
                  <a:pt x="4078771" y="335536"/>
                  <a:pt x="4053018" y="335536"/>
                </a:cubicBezTo>
                <a:cubicBezTo>
                  <a:pt x="4023585" y="335536"/>
                  <a:pt x="4005190" y="320983"/>
                  <a:pt x="4005190" y="306430"/>
                </a:cubicBezTo>
                <a:cubicBezTo>
                  <a:pt x="4008869" y="288239"/>
                  <a:pt x="4034623" y="273686"/>
                  <a:pt x="4064055" y="273686"/>
                </a:cubicBezTo>
                <a:close/>
                <a:moveTo>
                  <a:pt x="3940355" y="273686"/>
                </a:moveTo>
                <a:cubicBezTo>
                  <a:pt x="3969787" y="273686"/>
                  <a:pt x="3988182" y="288239"/>
                  <a:pt x="3984503" y="306430"/>
                </a:cubicBezTo>
                <a:cubicBezTo>
                  <a:pt x="3980824" y="320983"/>
                  <a:pt x="3958750" y="335536"/>
                  <a:pt x="3929318" y="335536"/>
                </a:cubicBezTo>
                <a:cubicBezTo>
                  <a:pt x="3899885" y="335536"/>
                  <a:pt x="3881490" y="320983"/>
                  <a:pt x="3885169" y="306430"/>
                </a:cubicBezTo>
                <a:cubicBezTo>
                  <a:pt x="3888848" y="288239"/>
                  <a:pt x="3910923" y="273686"/>
                  <a:pt x="3940355" y="273686"/>
                </a:cubicBezTo>
                <a:close/>
                <a:moveTo>
                  <a:pt x="3815803" y="273686"/>
                </a:moveTo>
                <a:cubicBezTo>
                  <a:pt x="3844808" y="273686"/>
                  <a:pt x="3862936" y="288239"/>
                  <a:pt x="3859311" y="306430"/>
                </a:cubicBezTo>
                <a:cubicBezTo>
                  <a:pt x="3859311" y="320983"/>
                  <a:pt x="3833931" y="335536"/>
                  <a:pt x="3804926" y="335536"/>
                </a:cubicBezTo>
                <a:cubicBezTo>
                  <a:pt x="3775921" y="335536"/>
                  <a:pt x="3757792" y="320983"/>
                  <a:pt x="3761418" y="306430"/>
                </a:cubicBezTo>
                <a:cubicBezTo>
                  <a:pt x="3765044" y="288239"/>
                  <a:pt x="3790423" y="273686"/>
                  <a:pt x="3815803" y="273686"/>
                </a:cubicBezTo>
                <a:close/>
                <a:moveTo>
                  <a:pt x="3694757" y="273686"/>
                </a:moveTo>
                <a:cubicBezTo>
                  <a:pt x="3720373" y="273686"/>
                  <a:pt x="3742330" y="288239"/>
                  <a:pt x="3738671" y="306430"/>
                </a:cubicBezTo>
                <a:cubicBezTo>
                  <a:pt x="3735011" y="320983"/>
                  <a:pt x="3709395" y="335536"/>
                  <a:pt x="3680119" y="335536"/>
                </a:cubicBezTo>
                <a:cubicBezTo>
                  <a:pt x="3650844" y="335536"/>
                  <a:pt x="3632546" y="320983"/>
                  <a:pt x="3636206" y="306430"/>
                </a:cubicBezTo>
                <a:cubicBezTo>
                  <a:pt x="3639865" y="288239"/>
                  <a:pt x="3665481" y="273686"/>
                  <a:pt x="3694757" y="273686"/>
                </a:cubicBezTo>
                <a:close/>
                <a:moveTo>
                  <a:pt x="3571058" y="273686"/>
                </a:moveTo>
                <a:cubicBezTo>
                  <a:pt x="3600334" y="273686"/>
                  <a:pt x="3618631" y="288239"/>
                  <a:pt x="3614972" y="306430"/>
                </a:cubicBezTo>
                <a:cubicBezTo>
                  <a:pt x="3611312" y="320983"/>
                  <a:pt x="3585696" y="335536"/>
                  <a:pt x="3556420" y="335536"/>
                </a:cubicBezTo>
                <a:cubicBezTo>
                  <a:pt x="3527145" y="335536"/>
                  <a:pt x="3508894" y="320983"/>
                  <a:pt x="3512507" y="306430"/>
                </a:cubicBezTo>
                <a:cubicBezTo>
                  <a:pt x="3519826" y="288239"/>
                  <a:pt x="3545442" y="273686"/>
                  <a:pt x="3571058" y="273686"/>
                </a:cubicBezTo>
                <a:close/>
                <a:moveTo>
                  <a:pt x="3449519" y="273686"/>
                </a:moveTo>
                <a:cubicBezTo>
                  <a:pt x="3475133" y="273686"/>
                  <a:pt x="3493433" y="288239"/>
                  <a:pt x="3489774" y="306430"/>
                </a:cubicBezTo>
                <a:cubicBezTo>
                  <a:pt x="3486114" y="320983"/>
                  <a:pt x="3460497" y="335536"/>
                  <a:pt x="3431223" y="335536"/>
                </a:cubicBezTo>
                <a:cubicBezTo>
                  <a:pt x="3405603" y="335536"/>
                  <a:pt x="3383649" y="320983"/>
                  <a:pt x="3390965" y="306430"/>
                </a:cubicBezTo>
                <a:cubicBezTo>
                  <a:pt x="3394628" y="288239"/>
                  <a:pt x="3420243" y="273686"/>
                  <a:pt x="3449519" y="273686"/>
                </a:cubicBezTo>
                <a:close/>
                <a:moveTo>
                  <a:pt x="3325250" y="273686"/>
                </a:moveTo>
                <a:cubicBezTo>
                  <a:pt x="3354526" y="273686"/>
                  <a:pt x="3372826" y="288239"/>
                  <a:pt x="3365505" y="306430"/>
                </a:cubicBezTo>
                <a:cubicBezTo>
                  <a:pt x="3361844" y="320983"/>
                  <a:pt x="3336229" y="335536"/>
                  <a:pt x="3306953" y="335536"/>
                </a:cubicBezTo>
                <a:cubicBezTo>
                  <a:pt x="3281336" y="335536"/>
                  <a:pt x="3263038" y="320983"/>
                  <a:pt x="3266699" y="306430"/>
                </a:cubicBezTo>
                <a:cubicBezTo>
                  <a:pt x="3270359" y="288239"/>
                  <a:pt x="3295975" y="273686"/>
                  <a:pt x="3325250" y="273686"/>
                </a:cubicBezTo>
                <a:close/>
                <a:moveTo>
                  <a:pt x="2835871" y="273686"/>
                </a:moveTo>
                <a:cubicBezTo>
                  <a:pt x="2861359" y="273686"/>
                  <a:pt x="2879566" y="288239"/>
                  <a:pt x="2872281" y="306430"/>
                </a:cubicBezTo>
                <a:cubicBezTo>
                  <a:pt x="2868641" y="320983"/>
                  <a:pt x="2839512" y="335536"/>
                  <a:pt x="2814024" y="335536"/>
                </a:cubicBezTo>
                <a:cubicBezTo>
                  <a:pt x="2784893" y="335536"/>
                  <a:pt x="2766685" y="320983"/>
                  <a:pt x="2773970" y="306430"/>
                </a:cubicBezTo>
                <a:cubicBezTo>
                  <a:pt x="2781253" y="288239"/>
                  <a:pt x="2806740" y="273686"/>
                  <a:pt x="2835871" y="273686"/>
                </a:cubicBezTo>
                <a:close/>
                <a:moveTo>
                  <a:pt x="2711571" y="273686"/>
                </a:moveTo>
                <a:cubicBezTo>
                  <a:pt x="2741099" y="273686"/>
                  <a:pt x="2755863" y="288239"/>
                  <a:pt x="2752172" y="306430"/>
                </a:cubicBezTo>
                <a:cubicBezTo>
                  <a:pt x="2744790" y="320983"/>
                  <a:pt x="2715263" y="335536"/>
                  <a:pt x="2689425" y="335536"/>
                </a:cubicBezTo>
                <a:cubicBezTo>
                  <a:pt x="2659896" y="335536"/>
                  <a:pt x="2641440" y="320983"/>
                  <a:pt x="2648823" y="306430"/>
                </a:cubicBezTo>
                <a:cubicBezTo>
                  <a:pt x="2656205" y="288239"/>
                  <a:pt x="2682040" y="273686"/>
                  <a:pt x="2711571" y="273686"/>
                </a:cubicBezTo>
                <a:close/>
                <a:moveTo>
                  <a:pt x="2587515" y="273686"/>
                </a:moveTo>
                <a:cubicBezTo>
                  <a:pt x="2616894" y="273686"/>
                  <a:pt x="2635256" y="288239"/>
                  <a:pt x="2627912" y="306430"/>
                </a:cubicBezTo>
                <a:cubicBezTo>
                  <a:pt x="2620564" y="320983"/>
                  <a:pt x="2591187" y="335536"/>
                  <a:pt x="2565482" y="335536"/>
                </a:cubicBezTo>
                <a:cubicBezTo>
                  <a:pt x="2536102" y="335536"/>
                  <a:pt x="2517741" y="320983"/>
                  <a:pt x="2525085" y="306430"/>
                </a:cubicBezTo>
                <a:cubicBezTo>
                  <a:pt x="2532429" y="288239"/>
                  <a:pt x="2561808" y="273686"/>
                  <a:pt x="2587515" y="273686"/>
                </a:cubicBezTo>
                <a:close/>
                <a:moveTo>
                  <a:pt x="2466314" y="273686"/>
                </a:moveTo>
                <a:cubicBezTo>
                  <a:pt x="2491803" y="273686"/>
                  <a:pt x="2510010" y="288239"/>
                  <a:pt x="2502725" y="306430"/>
                </a:cubicBezTo>
                <a:cubicBezTo>
                  <a:pt x="2495444" y="320983"/>
                  <a:pt x="2466314" y="335536"/>
                  <a:pt x="2440825" y="335536"/>
                </a:cubicBezTo>
                <a:cubicBezTo>
                  <a:pt x="2411696" y="335536"/>
                  <a:pt x="2397130" y="320983"/>
                  <a:pt x="2404415" y="306430"/>
                </a:cubicBezTo>
                <a:cubicBezTo>
                  <a:pt x="2411696" y="288239"/>
                  <a:pt x="2437187" y="273686"/>
                  <a:pt x="2466314" y="273686"/>
                </a:cubicBezTo>
                <a:close/>
                <a:moveTo>
                  <a:pt x="2342013" y="273686"/>
                </a:moveTo>
                <a:cubicBezTo>
                  <a:pt x="2371542" y="273686"/>
                  <a:pt x="2386308" y="288239"/>
                  <a:pt x="2378925" y="306430"/>
                </a:cubicBezTo>
                <a:cubicBezTo>
                  <a:pt x="2371542" y="320983"/>
                  <a:pt x="2345705" y="335536"/>
                  <a:pt x="2316177" y="335536"/>
                </a:cubicBezTo>
                <a:cubicBezTo>
                  <a:pt x="2286649" y="335536"/>
                  <a:pt x="2271885" y="320983"/>
                  <a:pt x="2279266" y="306430"/>
                </a:cubicBezTo>
                <a:cubicBezTo>
                  <a:pt x="2286649" y="288239"/>
                  <a:pt x="2316177" y="273686"/>
                  <a:pt x="2342013" y="273686"/>
                </a:cubicBezTo>
                <a:close/>
                <a:moveTo>
                  <a:pt x="2221631" y="273686"/>
                </a:moveTo>
                <a:cubicBezTo>
                  <a:pt x="2247337" y="273686"/>
                  <a:pt x="2265698" y="288239"/>
                  <a:pt x="2258354" y="306430"/>
                </a:cubicBezTo>
                <a:cubicBezTo>
                  <a:pt x="2251010" y="320983"/>
                  <a:pt x="2221631" y="335536"/>
                  <a:pt x="2192252" y="335536"/>
                </a:cubicBezTo>
                <a:cubicBezTo>
                  <a:pt x="2162873" y="335536"/>
                  <a:pt x="2148184" y="320983"/>
                  <a:pt x="2155529" y="306430"/>
                </a:cubicBezTo>
                <a:cubicBezTo>
                  <a:pt x="2162873" y="288239"/>
                  <a:pt x="2192252" y="273686"/>
                  <a:pt x="2221631" y="273686"/>
                </a:cubicBezTo>
                <a:close/>
                <a:moveTo>
                  <a:pt x="2096949" y="273686"/>
                </a:moveTo>
                <a:cubicBezTo>
                  <a:pt x="2125941" y="273686"/>
                  <a:pt x="2140437" y="288239"/>
                  <a:pt x="2133189" y="306430"/>
                </a:cubicBezTo>
                <a:cubicBezTo>
                  <a:pt x="2125941" y="320983"/>
                  <a:pt x="2096949" y="335536"/>
                  <a:pt x="2067957" y="335536"/>
                </a:cubicBezTo>
                <a:cubicBezTo>
                  <a:pt x="2038964" y="335536"/>
                  <a:pt x="2024468" y="320983"/>
                  <a:pt x="2031716" y="306430"/>
                </a:cubicBezTo>
                <a:cubicBezTo>
                  <a:pt x="2042589" y="288239"/>
                  <a:pt x="2067957" y="273686"/>
                  <a:pt x="2096949" y="273686"/>
                </a:cubicBezTo>
                <a:close/>
                <a:moveTo>
                  <a:pt x="1972682" y="273686"/>
                </a:moveTo>
                <a:cubicBezTo>
                  <a:pt x="2002061" y="273686"/>
                  <a:pt x="2016752" y="288239"/>
                  <a:pt x="2009407" y="306430"/>
                </a:cubicBezTo>
                <a:cubicBezTo>
                  <a:pt x="2002061" y="320983"/>
                  <a:pt x="1972682" y="335536"/>
                  <a:pt x="1943303" y="335536"/>
                </a:cubicBezTo>
                <a:cubicBezTo>
                  <a:pt x="1913924" y="335536"/>
                  <a:pt x="1899235" y="320983"/>
                  <a:pt x="1910251" y="306430"/>
                </a:cubicBezTo>
                <a:cubicBezTo>
                  <a:pt x="1917596" y="288239"/>
                  <a:pt x="1946976" y="273686"/>
                  <a:pt x="1972682" y="273686"/>
                </a:cubicBezTo>
                <a:close/>
                <a:moveTo>
                  <a:pt x="1852283" y="273686"/>
                </a:moveTo>
                <a:cubicBezTo>
                  <a:pt x="1877866" y="273686"/>
                  <a:pt x="1896140" y="288239"/>
                  <a:pt x="1885175" y="306430"/>
                </a:cubicBezTo>
                <a:cubicBezTo>
                  <a:pt x="1877866" y="320983"/>
                  <a:pt x="1848628" y="335536"/>
                  <a:pt x="1819389" y="335536"/>
                </a:cubicBezTo>
                <a:cubicBezTo>
                  <a:pt x="1793805" y="335536"/>
                  <a:pt x="1775532" y="320983"/>
                  <a:pt x="1786497" y="306430"/>
                </a:cubicBezTo>
                <a:cubicBezTo>
                  <a:pt x="1793805" y="288239"/>
                  <a:pt x="1823044" y="273686"/>
                  <a:pt x="1852283" y="273686"/>
                </a:cubicBezTo>
                <a:close/>
                <a:moveTo>
                  <a:pt x="1727404" y="273686"/>
                </a:moveTo>
                <a:cubicBezTo>
                  <a:pt x="1756397" y="273686"/>
                  <a:pt x="1770892" y="288239"/>
                  <a:pt x="1763644" y="306430"/>
                </a:cubicBezTo>
                <a:cubicBezTo>
                  <a:pt x="1752772" y="320983"/>
                  <a:pt x="1723780" y="335536"/>
                  <a:pt x="1694788" y="335536"/>
                </a:cubicBezTo>
                <a:cubicBezTo>
                  <a:pt x="1669418" y="335536"/>
                  <a:pt x="1654923" y="320983"/>
                  <a:pt x="1662171" y="306430"/>
                </a:cubicBezTo>
                <a:cubicBezTo>
                  <a:pt x="1673044" y="288239"/>
                  <a:pt x="1702035" y="273686"/>
                  <a:pt x="1727404" y="273686"/>
                </a:cubicBezTo>
                <a:close/>
                <a:moveTo>
                  <a:pt x="1606796" y="273686"/>
                </a:moveTo>
                <a:cubicBezTo>
                  <a:pt x="1632503" y="273686"/>
                  <a:pt x="1647192" y="288239"/>
                  <a:pt x="1639847" y="306430"/>
                </a:cubicBezTo>
                <a:cubicBezTo>
                  <a:pt x="1628832" y="320983"/>
                  <a:pt x="1599451" y="335536"/>
                  <a:pt x="1570075" y="335536"/>
                </a:cubicBezTo>
                <a:cubicBezTo>
                  <a:pt x="1544369" y="335536"/>
                  <a:pt x="1529677" y="320983"/>
                  <a:pt x="1537022" y="306430"/>
                </a:cubicBezTo>
                <a:cubicBezTo>
                  <a:pt x="1548040" y="288239"/>
                  <a:pt x="1577420" y="273686"/>
                  <a:pt x="1606796" y="273686"/>
                </a:cubicBezTo>
                <a:close/>
                <a:moveTo>
                  <a:pt x="2133852" y="204106"/>
                </a:moveTo>
                <a:cubicBezTo>
                  <a:pt x="2159689" y="204106"/>
                  <a:pt x="2174453" y="215123"/>
                  <a:pt x="2167071" y="233484"/>
                </a:cubicBezTo>
                <a:cubicBezTo>
                  <a:pt x="2159689" y="248174"/>
                  <a:pt x="2130160" y="262863"/>
                  <a:pt x="2104323" y="262863"/>
                </a:cubicBezTo>
                <a:cubicBezTo>
                  <a:pt x="2074795" y="262863"/>
                  <a:pt x="2060031" y="248174"/>
                  <a:pt x="2067413" y="233484"/>
                </a:cubicBezTo>
                <a:cubicBezTo>
                  <a:pt x="2074795" y="215123"/>
                  <a:pt x="2104323" y="204106"/>
                  <a:pt x="2133852" y="204106"/>
                </a:cubicBezTo>
                <a:close/>
                <a:moveTo>
                  <a:pt x="7600260" y="204105"/>
                </a:moveTo>
                <a:cubicBezTo>
                  <a:pt x="7626097" y="204105"/>
                  <a:pt x="7651934" y="215122"/>
                  <a:pt x="7659316" y="233483"/>
                </a:cubicBezTo>
                <a:cubicBezTo>
                  <a:pt x="7666698" y="248173"/>
                  <a:pt x="7648243" y="262862"/>
                  <a:pt x="7622406" y="262862"/>
                </a:cubicBezTo>
                <a:cubicBezTo>
                  <a:pt x="7592878" y="262862"/>
                  <a:pt x="7567040" y="248173"/>
                  <a:pt x="7559658" y="233483"/>
                </a:cubicBezTo>
                <a:cubicBezTo>
                  <a:pt x="7552276" y="215122"/>
                  <a:pt x="7570731" y="204105"/>
                  <a:pt x="7600260" y="204105"/>
                </a:cubicBezTo>
                <a:close/>
                <a:moveTo>
                  <a:pt x="6627516" y="204105"/>
                </a:moveTo>
                <a:cubicBezTo>
                  <a:pt x="6653269" y="204105"/>
                  <a:pt x="6679022" y="215122"/>
                  <a:pt x="6682701" y="233483"/>
                </a:cubicBezTo>
                <a:cubicBezTo>
                  <a:pt x="6686380" y="248173"/>
                  <a:pt x="6667985" y="262862"/>
                  <a:pt x="6638553" y="262862"/>
                </a:cubicBezTo>
                <a:cubicBezTo>
                  <a:pt x="6612800" y="262862"/>
                  <a:pt x="6587046" y="248173"/>
                  <a:pt x="6583367" y="233483"/>
                </a:cubicBezTo>
                <a:cubicBezTo>
                  <a:pt x="6579688" y="215122"/>
                  <a:pt x="6598083" y="204105"/>
                  <a:pt x="6627516" y="204105"/>
                </a:cubicBezTo>
                <a:close/>
                <a:moveTo>
                  <a:pt x="6506909" y="204105"/>
                </a:moveTo>
                <a:cubicBezTo>
                  <a:pt x="6532662" y="204105"/>
                  <a:pt x="6558415" y="215122"/>
                  <a:pt x="6562094" y="233483"/>
                </a:cubicBezTo>
                <a:cubicBezTo>
                  <a:pt x="6565773" y="248173"/>
                  <a:pt x="6543699" y="262862"/>
                  <a:pt x="6517946" y="262862"/>
                </a:cubicBezTo>
                <a:cubicBezTo>
                  <a:pt x="6488514" y="262862"/>
                  <a:pt x="6466439" y="248173"/>
                  <a:pt x="6462760" y="233483"/>
                </a:cubicBezTo>
                <a:cubicBezTo>
                  <a:pt x="6459081" y="215122"/>
                  <a:pt x="6477476" y="204105"/>
                  <a:pt x="6506909" y="204105"/>
                </a:cubicBezTo>
                <a:close/>
                <a:moveTo>
                  <a:pt x="4195930" y="204105"/>
                </a:moveTo>
                <a:cubicBezTo>
                  <a:pt x="4225088" y="204105"/>
                  <a:pt x="4243311" y="215122"/>
                  <a:pt x="4243311" y="233483"/>
                </a:cubicBezTo>
                <a:cubicBezTo>
                  <a:pt x="4239667" y="248173"/>
                  <a:pt x="4214154" y="262862"/>
                  <a:pt x="4188641" y="262862"/>
                </a:cubicBezTo>
                <a:cubicBezTo>
                  <a:pt x="4159483" y="262862"/>
                  <a:pt x="4141259" y="248173"/>
                  <a:pt x="4141259" y="233483"/>
                </a:cubicBezTo>
                <a:cubicBezTo>
                  <a:pt x="4144904" y="215122"/>
                  <a:pt x="4170417" y="204105"/>
                  <a:pt x="4195930" y="204105"/>
                </a:cubicBezTo>
                <a:close/>
                <a:moveTo>
                  <a:pt x="4074879" y="204105"/>
                </a:moveTo>
                <a:cubicBezTo>
                  <a:pt x="4104311" y="204105"/>
                  <a:pt x="4122706" y="215122"/>
                  <a:pt x="4119027" y="233483"/>
                </a:cubicBezTo>
                <a:cubicBezTo>
                  <a:pt x="4119027" y="248173"/>
                  <a:pt x="4093274" y="262862"/>
                  <a:pt x="4063842" y="262862"/>
                </a:cubicBezTo>
                <a:cubicBezTo>
                  <a:pt x="4038088" y="262862"/>
                  <a:pt x="4016014" y="248173"/>
                  <a:pt x="4019693" y="233483"/>
                </a:cubicBezTo>
                <a:cubicBezTo>
                  <a:pt x="4023372" y="215122"/>
                  <a:pt x="4049126" y="204105"/>
                  <a:pt x="4074879" y="204105"/>
                </a:cubicBezTo>
                <a:close/>
                <a:moveTo>
                  <a:pt x="3954272" y="204105"/>
                </a:moveTo>
                <a:cubicBezTo>
                  <a:pt x="3980025" y="204105"/>
                  <a:pt x="4002099" y="215122"/>
                  <a:pt x="3998420" y="233483"/>
                </a:cubicBezTo>
                <a:cubicBezTo>
                  <a:pt x="3994741" y="248173"/>
                  <a:pt x="3968988" y="262862"/>
                  <a:pt x="3943235" y="262862"/>
                </a:cubicBezTo>
                <a:cubicBezTo>
                  <a:pt x="3913802" y="262862"/>
                  <a:pt x="3895407" y="248173"/>
                  <a:pt x="3899086" y="233483"/>
                </a:cubicBezTo>
                <a:cubicBezTo>
                  <a:pt x="3902765" y="215122"/>
                  <a:pt x="3924840" y="204105"/>
                  <a:pt x="3954272" y="204105"/>
                </a:cubicBezTo>
                <a:close/>
                <a:moveTo>
                  <a:pt x="3833919" y="204105"/>
                </a:moveTo>
                <a:cubicBezTo>
                  <a:pt x="3859535" y="204105"/>
                  <a:pt x="3881492" y="215122"/>
                  <a:pt x="3877833" y="233483"/>
                </a:cubicBezTo>
                <a:cubicBezTo>
                  <a:pt x="3874173" y="248173"/>
                  <a:pt x="3848557" y="262862"/>
                  <a:pt x="3819281" y="262862"/>
                </a:cubicBezTo>
                <a:cubicBezTo>
                  <a:pt x="3793665" y="262862"/>
                  <a:pt x="3771708" y="248173"/>
                  <a:pt x="3775368" y="233483"/>
                </a:cubicBezTo>
                <a:cubicBezTo>
                  <a:pt x="3779027" y="215122"/>
                  <a:pt x="3804643" y="204105"/>
                  <a:pt x="3833919" y="204105"/>
                </a:cubicBezTo>
                <a:close/>
                <a:moveTo>
                  <a:pt x="3709966" y="204105"/>
                </a:moveTo>
                <a:cubicBezTo>
                  <a:pt x="3739398" y="204105"/>
                  <a:pt x="3757793" y="215122"/>
                  <a:pt x="3754114" y="233483"/>
                </a:cubicBezTo>
                <a:cubicBezTo>
                  <a:pt x="3750435" y="248173"/>
                  <a:pt x="3724682" y="262862"/>
                  <a:pt x="3698929" y="262862"/>
                </a:cubicBezTo>
                <a:cubicBezTo>
                  <a:pt x="3669496" y="262862"/>
                  <a:pt x="3651101" y="248173"/>
                  <a:pt x="3654780" y="233483"/>
                </a:cubicBezTo>
                <a:cubicBezTo>
                  <a:pt x="3658459" y="215122"/>
                  <a:pt x="3684213" y="204105"/>
                  <a:pt x="3709966" y="204105"/>
                </a:cubicBezTo>
                <a:close/>
                <a:moveTo>
                  <a:pt x="3589612" y="204105"/>
                </a:moveTo>
                <a:cubicBezTo>
                  <a:pt x="3618888" y="204105"/>
                  <a:pt x="3637185" y="215122"/>
                  <a:pt x="3633526" y="233483"/>
                </a:cubicBezTo>
                <a:cubicBezTo>
                  <a:pt x="3629866" y="248173"/>
                  <a:pt x="3604250" y="262862"/>
                  <a:pt x="3574974" y="262862"/>
                </a:cubicBezTo>
                <a:cubicBezTo>
                  <a:pt x="3549358" y="262862"/>
                  <a:pt x="3527401" y="248173"/>
                  <a:pt x="3534720" y="233483"/>
                </a:cubicBezTo>
                <a:cubicBezTo>
                  <a:pt x="3538380" y="215122"/>
                  <a:pt x="3563996" y="204105"/>
                  <a:pt x="3589612" y="204105"/>
                </a:cubicBezTo>
                <a:close/>
                <a:moveTo>
                  <a:pt x="3468175" y="204105"/>
                </a:moveTo>
                <a:cubicBezTo>
                  <a:pt x="3497039" y="204105"/>
                  <a:pt x="3515031" y="215122"/>
                  <a:pt x="3507861" y="233483"/>
                </a:cubicBezTo>
                <a:cubicBezTo>
                  <a:pt x="3504253" y="248173"/>
                  <a:pt x="3478999" y="262862"/>
                  <a:pt x="3453743" y="262862"/>
                </a:cubicBezTo>
                <a:cubicBezTo>
                  <a:pt x="3424880" y="262862"/>
                  <a:pt x="3406841" y="248173"/>
                  <a:pt x="3410451" y="233483"/>
                </a:cubicBezTo>
                <a:cubicBezTo>
                  <a:pt x="3414056" y="215122"/>
                  <a:pt x="3442918" y="204105"/>
                  <a:pt x="3468175" y="204105"/>
                </a:cubicBezTo>
                <a:close/>
                <a:moveTo>
                  <a:pt x="3347230" y="204105"/>
                </a:moveTo>
                <a:cubicBezTo>
                  <a:pt x="3372983" y="204105"/>
                  <a:pt x="3391378" y="215122"/>
                  <a:pt x="3387699" y="233483"/>
                </a:cubicBezTo>
                <a:cubicBezTo>
                  <a:pt x="3384020" y="248173"/>
                  <a:pt x="3358267" y="262862"/>
                  <a:pt x="3328835" y="262862"/>
                </a:cubicBezTo>
                <a:cubicBezTo>
                  <a:pt x="3303081" y="262862"/>
                  <a:pt x="3284684" y="248173"/>
                  <a:pt x="3288364" y="233483"/>
                </a:cubicBezTo>
                <a:cubicBezTo>
                  <a:pt x="3292043" y="215122"/>
                  <a:pt x="3317799" y="204105"/>
                  <a:pt x="3347230" y="204105"/>
                </a:cubicBezTo>
                <a:close/>
                <a:moveTo>
                  <a:pt x="3226857" y="204105"/>
                </a:moveTo>
                <a:cubicBezTo>
                  <a:pt x="3252475" y="204105"/>
                  <a:pt x="3270771" y="215122"/>
                  <a:pt x="3267109" y="233483"/>
                </a:cubicBezTo>
                <a:cubicBezTo>
                  <a:pt x="3259794" y="248173"/>
                  <a:pt x="3234174" y="262862"/>
                  <a:pt x="3208558" y="262862"/>
                </a:cubicBezTo>
                <a:cubicBezTo>
                  <a:pt x="3179283" y="262862"/>
                  <a:pt x="3160986" y="248173"/>
                  <a:pt x="3164646" y="233483"/>
                </a:cubicBezTo>
                <a:cubicBezTo>
                  <a:pt x="3171965" y="215122"/>
                  <a:pt x="3197581" y="204105"/>
                  <a:pt x="3226857" y="204105"/>
                </a:cubicBezTo>
                <a:close/>
                <a:moveTo>
                  <a:pt x="3102589" y="204105"/>
                </a:moveTo>
                <a:cubicBezTo>
                  <a:pt x="3131864" y="204105"/>
                  <a:pt x="3150165" y="215122"/>
                  <a:pt x="3142843" y="233483"/>
                </a:cubicBezTo>
                <a:cubicBezTo>
                  <a:pt x="3139183" y="248173"/>
                  <a:pt x="3113566" y="262862"/>
                  <a:pt x="3084292" y="262862"/>
                </a:cubicBezTo>
                <a:cubicBezTo>
                  <a:pt x="3055015" y="262862"/>
                  <a:pt x="3040377" y="248173"/>
                  <a:pt x="3044037" y="233483"/>
                </a:cubicBezTo>
                <a:cubicBezTo>
                  <a:pt x="3051355" y="215122"/>
                  <a:pt x="3076973" y="204105"/>
                  <a:pt x="3102589" y="204105"/>
                </a:cubicBezTo>
                <a:close/>
                <a:moveTo>
                  <a:pt x="2375084" y="204105"/>
                </a:moveTo>
                <a:cubicBezTo>
                  <a:pt x="2404215" y="204105"/>
                  <a:pt x="2418780" y="215122"/>
                  <a:pt x="2411497" y="233483"/>
                </a:cubicBezTo>
                <a:cubicBezTo>
                  <a:pt x="2404215" y="248173"/>
                  <a:pt x="2375084" y="262862"/>
                  <a:pt x="2349596" y="262862"/>
                </a:cubicBezTo>
                <a:cubicBezTo>
                  <a:pt x="2320467" y="262862"/>
                  <a:pt x="2305901" y="248173"/>
                  <a:pt x="2313183" y="233483"/>
                </a:cubicBezTo>
                <a:cubicBezTo>
                  <a:pt x="2320467" y="215122"/>
                  <a:pt x="2349596" y="204105"/>
                  <a:pt x="2375084" y="204105"/>
                </a:cubicBezTo>
                <a:close/>
                <a:moveTo>
                  <a:pt x="2254102" y="204105"/>
                </a:moveTo>
                <a:cubicBezTo>
                  <a:pt x="2279810" y="204105"/>
                  <a:pt x="2298172" y="215122"/>
                  <a:pt x="2290826" y="233483"/>
                </a:cubicBezTo>
                <a:cubicBezTo>
                  <a:pt x="2283482" y="248173"/>
                  <a:pt x="2254102" y="262862"/>
                  <a:pt x="2224721" y="262862"/>
                </a:cubicBezTo>
                <a:cubicBezTo>
                  <a:pt x="2199017" y="262862"/>
                  <a:pt x="2180656" y="248173"/>
                  <a:pt x="2188000" y="233483"/>
                </a:cubicBezTo>
                <a:cubicBezTo>
                  <a:pt x="2199017" y="215122"/>
                  <a:pt x="2224721" y="204105"/>
                  <a:pt x="2254102" y="204105"/>
                </a:cubicBezTo>
                <a:close/>
                <a:moveTo>
                  <a:pt x="2009794" y="204105"/>
                </a:moveTo>
                <a:cubicBezTo>
                  <a:pt x="2039172" y="204105"/>
                  <a:pt x="2053862" y="215122"/>
                  <a:pt x="2046518" y="233483"/>
                </a:cubicBezTo>
                <a:cubicBezTo>
                  <a:pt x="2039172" y="248173"/>
                  <a:pt x="2009794" y="262862"/>
                  <a:pt x="1980415" y="262862"/>
                </a:cubicBezTo>
                <a:cubicBezTo>
                  <a:pt x="1954707" y="262862"/>
                  <a:pt x="1936346" y="248173"/>
                  <a:pt x="1947364" y="233483"/>
                </a:cubicBezTo>
                <a:cubicBezTo>
                  <a:pt x="1954707" y="215122"/>
                  <a:pt x="1984086" y="204105"/>
                  <a:pt x="2009794" y="204105"/>
                </a:cubicBezTo>
                <a:close/>
                <a:moveTo>
                  <a:pt x="1888218" y="204105"/>
                </a:moveTo>
                <a:cubicBezTo>
                  <a:pt x="1917209" y="204105"/>
                  <a:pt x="1931706" y="215122"/>
                  <a:pt x="1924458" y="233483"/>
                </a:cubicBezTo>
                <a:cubicBezTo>
                  <a:pt x="1913585" y="248173"/>
                  <a:pt x="1884593" y="262862"/>
                  <a:pt x="1859225" y="262862"/>
                </a:cubicBezTo>
                <a:cubicBezTo>
                  <a:pt x="1830233" y="262862"/>
                  <a:pt x="1815735" y="248173"/>
                  <a:pt x="1822984" y="233483"/>
                </a:cubicBezTo>
                <a:cubicBezTo>
                  <a:pt x="1833857" y="215122"/>
                  <a:pt x="1862849" y="204105"/>
                  <a:pt x="1888218" y="204105"/>
                </a:cubicBezTo>
                <a:close/>
                <a:moveTo>
                  <a:pt x="1767611" y="204105"/>
                </a:moveTo>
                <a:cubicBezTo>
                  <a:pt x="1792977" y="204105"/>
                  <a:pt x="1811096" y="215122"/>
                  <a:pt x="1800226" y="233483"/>
                </a:cubicBezTo>
                <a:cubicBezTo>
                  <a:pt x="1792977" y="248173"/>
                  <a:pt x="1763985" y="262862"/>
                  <a:pt x="1734993" y="262862"/>
                </a:cubicBezTo>
                <a:cubicBezTo>
                  <a:pt x="1709624" y="262862"/>
                  <a:pt x="1695129" y="248173"/>
                  <a:pt x="1702376" y="233483"/>
                </a:cubicBezTo>
                <a:cubicBezTo>
                  <a:pt x="1709624" y="215122"/>
                  <a:pt x="1738617" y="204105"/>
                  <a:pt x="1767611" y="204105"/>
                </a:cubicBezTo>
                <a:close/>
                <a:moveTo>
                  <a:pt x="4327362" y="134525"/>
                </a:moveTo>
                <a:cubicBezTo>
                  <a:pt x="4356520" y="134525"/>
                  <a:pt x="4374743" y="145658"/>
                  <a:pt x="4374743" y="164213"/>
                </a:cubicBezTo>
                <a:cubicBezTo>
                  <a:pt x="4371099" y="179057"/>
                  <a:pt x="4349230" y="190190"/>
                  <a:pt x="4320073" y="190190"/>
                </a:cubicBezTo>
                <a:cubicBezTo>
                  <a:pt x="4294560" y="190190"/>
                  <a:pt x="4272691" y="179057"/>
                  <a:pt x="4276336" y="164213"/>
                </a:cubicBezTo>
                <a:cubicBezTo>
                  <a:pt x="4276336" y="145658"/>
                  <a:pt x="4301849" y="134525"/>
                  <a:pt x="4327362" y="134525"/>
                </a:cubicBezTo>
                <a:close/>
                <a:moveTo>
                  <a:pt x="4206755" y="134524"/>
                </a:moveTo>
                <a:cubicBezTo>
                  <a:pt x="4235913" y="134524"/>
                  <a:pt x="4254136" y="145657"/>
                  <a:pt x="4254136" y="164212"/>
                </a:cubicBezTo>
                <a:cubicBezTo>
                  <a:pt x="4250492" y="179056"/>
                  <a:pt x="4224979" y="190189"/>
                  <a:pt x="4199466" y="190189"/>
                </a:cubicBezTo>
                <a:cubicBezTo>
                  <a:pt x="4170308" y="190189"/>
                  <a:pt x="4152084" y="179056"/>
                  <a:pt x="4155729" y="164212"/>
                </a:cubicBezTo>
                <a:cubicBezTo>
                  <a:pt x="4155729" y="145657"/>
                  <a:pt x="4181242" y="134524"/>
                  <a:pt x="4206755" y="134524"/>
                </a:cubicBezTo>
                <a:close/>
                <a:moveTo>
                  <a:pt x="4089793" y="134524"/>
                </a:moveTo>
                <a:cubicBezTo>
                  <a:pt x="4115306" y="134524"/>
                  <a:pt x="4133529" y="145657"/>
                  <a:pt x="4133529" y="164212"/>
                </a:cubicBezTo>
                <a:cubicBezTo>
                  <a:pt x="4129885" y="179056"/>
                  <a:pt x="4104372" y="190189"/>
                  <a:pt x="4078859" y="190189"/>
                </a:cubicBezTo>
                <a:cubicBezTo>
                  <a:pt x="4049701" y="190189"/>
                  <a:pt x="4031477" y="179056"/>
                  <a:pt x="4035122" y="164212"/>
                </a:cubicBezTo>
                <a:cubicBezTo>
                  <a:pt x="4035122" y="145657"/>
                  <a:pt x="4060635" y="134524"/>
                  <a:pt x="4089793" y="134524"/>
                </a:cubicBezTo>
                <a:close/>
                <a:moveTo>
                  <a:pt x="3969186" y="134524"/>
                </a:moveTo>
                <a:cubicBezTo>
                  <a:pt x="3994699" y="134524"/>
                  <a:pt x="4012922" y="145657"/>
                  <a:pt x="4012922" y="164212"/>
                </a:cubicBezTo>
                <a:cubicBezTo>
                  <a:pt x="4009278" y="179056"/>
                  <a:pt x="3983765" y="190189"/>
                  <a:pt x="3958252" y="190189"/>
                </a:cubicBezTo>
                <a:cubicBezTo>
                  <a:pt x="3929094" y="190189"/>
                  <a:pt x="3910870" y="179056"/>
                  <a:pt x="3914515" y="164212"/>
                </a:cubicBezTo>
                <a:cubicBezTo>
                  <a:pt x="3918160" y="145657"/>
                  <a:pt x="3940028" y="134524"/>
                  <a:pt x="3969186" y="134524"/>
                </a:cubicBezTo>
                <a:close/>
                <a:moveTo>
                  <a:pt x="3848579" y="134524"/>
                </a:moveTo>
                <a:cubicBezTo>
                  <a:pt x="3874092" y="134524"/>
                  <a:pt x="3892315" y="145657"/>
                  <a:pt x="3892315" y="164212"/>
                </a:cubicBezTo>
                <a:cubicBezTo>
                  <a:pt x="3888671" y="179056"/>
                  <a:pt x="3863158" y="190189"/>
                  <a:pt x="3834000" y="190189"/>
                </a:cubicBezTo>
                <a:cubicBezTo>
                  <a:pt x="3808487" y="190189"/>
                  <a:pt x="3790263" y="179056"/>
                  <a:pt x="3793908" y="164212"/>
                </a:cubicBezTo>
                <a:cubicBezTo>
                  <a:pt x="3797553" y="145657"/>
                  <a:pt x="3819421" y="134524"/>
                  <a:pt x="3848579" y="134524"/>
                </a:cubicBezTo>
                <a:close/>
                <a:moveTo>
                  <a:pt x="3727667" y="134524"/>
                </a:moveTo>
                <a:cubicBezTo>
                  <a:pt x="3753046" y="134524"/>
                  <a:pt x="3774800" y="145657"/>
                  <a:pt x="3771175" y="164212"/>
                </a:cubicBezTo>
                <a:cubicBezTo>
                  <a:pt x="3767549" y="179056"/>
                  <a:pt x="3742169" y="190189"/>
                  <a:pt x="3713164" y="190189"/>
                </a:cubicBezTo>
                <a:cubicBezTo>
                  <a:pt x="3687785" y="190189"/>
                  <a:pt x="3669656" y="179056"/>
                  <a:pt x="3673282" y="164212"/>
                </a:cubicBezTo>
                <a:cubicBezTo>
                  <a:pt x="3676908" y="145657"/>
                  <a:pt x="3702287" y="134524"/>
                  <a:pt x="3727667" y="134524"/>
                </a:cubicBezTo>
                <a:close/>
                <a:moveTo>
                  <a:pt x="3607059" y="134524"/>
                </a:moveTo>
                <a:cubicBezTo>
                  <a:pt x="3636064" y="134524"/>
                  <a:pt x="3654192" y="145657"/>
                  <a:pt x="3650567" y="164212"/>
                </a:cubicBezTo>
                <a:cubicBezTo>
                  <a:pt x="3646941" y="179056"/>
                  <a:pt x="3621561" y="190189"/>
                  <a:pt x="3592556" y="190189"/>
                </a:cubicBezTo>
                <a:cubicBezTo>
                  <a:pt x="3567177" y="190189"/>
                  <a:pt x="3549048" y="179056"/>
                  <a:pt x="3552674" y="164212"/>
                </a:cubicBezTo>
                <a:cubicBezTo>
                  <a:pt x="3556300" y="145657"/>
                  <a:pt x="3581679" y="134524"/>
                  <a:pt x="3607059" y="134524"/>
                </a:cubicBezTo>
                <a:close/>
                <a:moveTo>
                  <a:pt x="3486059" y="134524"/>
                </a:moveTo>
                <a:cubicBezTo>
                  <a:pt x="3515289" y="134524"/>
                  <a:pt x="3533586" y="145657"/>
                  <a:pt x="3529927" y="164212"/>
                </a:cubicBezTo>
                <a:cubicBezTo>
                  <a:pt x="3522608" y="179056"/>
                  <a:pt x="3497039" y="190189"/>
                  <a:pt x="3471421" y="190189"/>
                </a:cubicBezTo>
                <a:cubicBezTo>
                  <a:pt x="3445805" y="190189"/>
                  <a:pt x="3423848" y="179056"/>
                  <a:pt x="3431168" y="164212"/>
                </a:cubicBezTo>
                <a:cubicBezTo>
                  <a:pt x="3434827" y="145657"/>
                  <a:pt x="3460444" y="134524"/>
                  <a:pt x="3486059" y="134524"/>
                </a:cubicBezTo>
                <a:close/>
                <a:moveTo>
                  <a:pt x="3365451" y="134524"/>
                </a:moveTo>
                <a:cubicBezTo>
                  <a:pt x="3394728" y="134524"/>
                  <a:pt x="3413024" y="145657"/>
                  <a:pt x="3409365" y="164212"/>
                </a:cubicBezTo>
                <a:cubicBezTo>
                  <a:pt x="3402046" y="179056"/>
                  <a:pt x="3376430" y="190189"/>
                  <a:pt x="3350814" y="190189"/>
                </a:cubicBezTo>
                <a:cubicBezTo>
                  <a:pt x="3321537" y="190189"/>
                  <a:pt x="3303244" y="179056"/>
                  <a:pt x="3310561" y="164212"/>
                </a:cubicBezTo>
                <a:cubicBezTo>
                  <a:pt x="3314220" y="145657"/>
                  <a:pt x="3339835" y="134524"/>
                  <a:pt x="3365451" y="134524"/>
                </a:cubicBezTo>
                <a:close/>
                <a:moveTo>
                  <a:pt x="3248506" y="134524"/>
                </a:moveTo>
                <a:cubicBezTo>
                  <a:pt x="3274121" y="134524"/>
                  <a:pt x="3292420" y="145657"/>
                  <a:pt x="3288759" y="164212"/>
                </a:cubicBezTo>
                <a:cubicBezTo>
                  <a:pt x="3281440" y="179056"/>
                  <a:pt x="3255823" y="190189"/>
                  <a:pt x="3230206" y="190189"/>
                </a:cubicBezTo>
                <a:cubicBezTo>
                  <a:pt x="3200930" y="190189"/>
                  <a:pt x="3182633" y="179056"/>
                  <a:pt x="3189953" y="164212"/>
                </a:cubicBezTo>
                <a:cubicBezTo>
                  <a:pt x="3193613" y="145657"/>
                  <a:pt x="3219231" y="134524"/>
                  <a:pt x="3248506" y="134524"/>
                </a:cubicBezTo>
                <a:close/>
                <a:moveTo>
                  <a:pt x="4100616" y="64944"/>
                </a:moveTo>
                <a:cubicBezTo>
                  <a:pt x="4126129" y="64944"/>
                  <a:pt x="4144352" y="79788"/>
                  <a:pt x="4144352" y="94632"/>
                </a:cubicBezTo>
                <a:cubicBezTo>
                  <a:pt x="4140708" y="109476"/>
                  <a:pt x="4115195" y="120609"/>
                  <a:pt x="4089682" y="120609"/>
                </a:cubicBezTo>
                <a:cubicBezTo>
                  <a:pt x="4064169" y="120609"/>
                  <a:pt x="4042300" y="109476"/>
                  <a:pt x="4045945" y="94632"/>
                </a:cubicBezTo>
                <a:cubicBezTo>
                  <a:pt x="4049590" y="79788"/>
                  <a:pt x="4071458" y="64944"/>
                  <a:pt x="4100616" y="64944"/>
                </a:cubicBezTo>
                <a:close/>
                <a:moveTo>
                  <a:pt x="3980286" y="64943"/>
                </a:moveTo>
                <a:cubicBezTo>
                  <a:pt x="4009885" y="64943"/>
                  <a:pt x="4028385" y="79787"/>
                  <a:pt x="4024685" y="94631"/>
                </a:cubicBezTo>
                <a:cubicBezTo>
                  <a:pt x="4020985" y="109475"/>
                  <a:pt x="3998786" y="120608"/>
                  <a:pt x="3969186" y="120608"/>
                </a:cubicBezTo>
                <a:cubicBezTo>
                  <a:pt x="3943286" y="120608"/>
                  <a:pt x="3924786" y="109475"/>
                  <a:pt x="3928486" y="94631"/>
                </a:cubicBezTo>
                <a:cubicBezTo>
                  <a:pt x="3928486" y="79787"/>
                  <a:pt x="3954386" y="64943"/>
                  <a:pt x="3980286" y="64943"/>
                </a:cubicBezTo>
                <a:close/>
                <a:moveTo>
                  <a:pt x="3863379" y="64943"/>
                </a:moveTo>
                <a:cubicBezTo>
                  <a:pt x="3889278" y="64943"/>
                  <a:pt x="3907778" y="79787"/>
                  <a:pt x="3907778" y="94631"/>
                </a:cubicBezTo>
                <a:cubicBezTo>
                  <a:pt x="3904078" y="109475"/>
                  <a:pt x="3878179" y="120608"/>
                  <a:pt x="3852279" y="120608"/>
                </a:cubicBezTo>
                <a:cubicBezTo>
                  <a:pt x="3822679" y="120608"/>
                  <a:pt x="3804179" y="109475"/>
                  <a:pt x="3807879" y="94631"/>
                </a:cubicBezTo>
                <a:cubicBezTo>
                  <a:pt x="3811579" y="79787"/>
                  <a:pt x="3837479" y="64943"/>
                  <a:pt x="3863379" y="64943"/>
                </a:cubicBezTo>
                <a:close/>
                <a:moveTo>
                  <a:pt x="3742436" y="64943"/>
                </a:moveTo>
                <a:cubicBezTo>
                  <a:pt x="3771868" y="64943"/>
                  <a:pt x="3790263" y="79787"/>
                  <a:pt x="3786584" y="94631"/>
                </a:cubicBezTo>
                <a:cubicBezTo>
                  <a:pt x="3782905" y="109475"/>
                  <a:pt x="3757152" y="120608"/>
                  <a:pt x="3731399" y="120608"/>
                </a:cubicBezTo>
                <a:cubicBezTo>
                  <a:pt x="3701966" y="120608"/>
                  <a:pt x="3683571" y="109475"/>
                  <a:pt x="3687250" y="94631"/>
                </a:cubicBezTo>
                <a:cubicBezTo>
                  <a:pt x="3690929" y="79787"/>
                  <a:pt x="3716683" y="64943"/>
                  <a:pt x="3742436" y="64943"/>
                </a:cubicBezTo>
                <a:close/>
                <a:moveTo>
                  <a:pt x="3625920" y="64943"/>
                </a:moveTo>
                <a:cubicBezTo>
                  <a:pt x="3651433" y="64943"/>
                  <a:pt x="3669656" y="79787"/>
                  <a:pt x="3666012" y="94631"/>
                </a:cubicBezTo>
                <a:cubicBezTo>
                  <a:pt x="3662367" y="109475"/>
                  <a:pt x="3636854" y="120608"/>
                  <a:pt x="3611341" y="120608"/>
                </a:cubicBezTo>
                <a:cubicBezTo>
                  <a:pt x="3585828" y="120608"/>
                  <a:pt x="3567604" y="109475"/>
                  <a:pt x="3571249" y="94631"/>
                </a:cubicBezTo>
                <a:cubicBezTo>
                  <a:pt x="3574894" y="79787"/>
                  <a:pt x="3600407" y="64943"/>
                  <a:pt x="3625920" y="64943"/>
                </a:cubicBezTo>
                <a:close/>
                <a:moveTo>
                  <a:pt x="3505054" y="64943"/>
                </a:moveTo>
                <a:cubicBezTo>
                  <a:pt x="3534013" y="64943"/>
                  <a:pt x="3552141" y="79787"/>
                  <a:pt x="3548516" y="94631"/>
                </a:cubicBezTo>
                <a:cubicBezTo>
                  <a:pt x="3541264" y="109475"/>
                  <a:pt x="3519510" y="120608"/>
                  <a:pt x="3490553" y="120608"/>
                </a:cubicBezTo>
                <a:cubicBezTo>
                  <a:pt x="3465173" y="120608"/>
                  <a:pt x="3447042" y="109475"/>
                  <a:pt x="3450670" y="94631"/>
                </a:cubicBezTo>
                <a:cubicBezTo>
                  <a:pt x="3454297" y="79787"/>
                  <a:pt x="3479675" y="64943"/>
                  <a:pt x="3505054" y="64943"/>
                </a:cubicBezTo>
                <a:close/>
                <a:moveTo>
                  <a:pt x="4111717" y="0"/>
                </a:moveTo>
                <a:cubicBezTo>
                  <a:pt x="4137616" y="0"/>
                  <a:pt x="4159816" y="10824"/>
                  <a:pt x="4156116" y="25255"/>
                </a:cubicBezTo>
                <a:cubicBezTo>
                  <a:pt x="4152416" y="43295"/>
                  <a:pt x="4130217" y="54119"/>
                  <a:pt x="4100617" y="54119"/>
                </a:cubicBezTo>
                <a:cubicBezTo>
                  <a:pt x="4074717" y="54119"/>
                  <a:pt x="4056217" y="43295"/>
                  <a:pt x="4059917" y="25255"/>
                </a:cubicBezTo>
                <a:cubicBezTo>
                  <a:pt x="4059917" y="10824"/>
                  <a:pt x="4085817" y="0"/>
                  <a:pt x="4111717" y="0"/>
                </a:cubicBezTo>
                <a:close/>
                <a:moveTo>
                  <a:pt x="3994810" y="0"/>
                </a:moveTo>
                <a:cubicBezTo>
                  <a:pt x="4020709" y="0"/>
                  <a:pt x="4039209" y="10824"/>
                  <a:pt x="4039209" y="25255"/>
                </a:cubicBezTo>
                <a:cubicBezTo>
                  <a:pt x="4035509" y="43295"/>
                  <a:pt x="4009610" y="54119"/>
                  <a:pt x="3983710" y="54119"/>
                </a:cubicBezTo>
                <a:cubicBezTo>
                  <a:pt x="3957810" y="54119"/>
                  <a:pt x="3935610" y="43295"/>
                  <a:pt x="3939310" y="25255"/>
                </a:cubicBezTo>
                <a:cubicBezTo>
                  <a:pt x="3943010" y="10824"/>
                  <a:pt x="3968910" y="0"/>
                  <a:pt x="3994810" y="0"/>
                </a:cubicBezTo>
                <a:close/>
                <a:moveTo>
                  <a:pt x="3877958" y="0"/>
                </a:moveTo>
                <a:cubicBezTo>
                  <a:pt x="3903471" y="0"/>
                  <a:pt x="3921694" y="10824"/>
                  <a:pt x="3918050" y="25255"/>
                </a:cubicBezTo>
                <a:cubicBezTo>
                  <a:pt x="3914405" y="43295"/>
                  <a:pt x="3892537" y="54119"/>
                  <a:pt x="3867024" y="54119"/>
                </a:cubicBezTo>
                <a:cubicBezTo>
                  <a:pt x="3837866" y="54119"/>
                  <a:pt x="3819642" y="43295"/>
                  <a:pt x="3823287" y="25255"/>
                </a:cubicBezTo>
                <a:cubicBezTo>
                  <a:pt x="3826932" y="10824"/>
                  <a:pt x="3852445" y="0"/>
                  <a:pt x="3877958" y="0"/>
                </a:cubicBezTo>
                <a:close/>
                <a:moveTo>
                  <a:pt x="3760443" y="0"/>
                </a:moveTo>
                <a:cubicBezTo>
                  <a:pt x="3785956" y="0"/>
                  <a:pt x="3804179" y="10824"/>
                  <a:pt x="3800535" y="25255"/>
                </a:cubicBezTo>
                <a:cubicBezTo>
                  <a:pt x="3796890" y="43295"/>
                  <a:pt x="3771377" y="54119"/>
                  <a:pt x="3745864" y="54119"/>
                </a:cubicBezTo>
                <a:cubicBezTo>
                  <a:pt x="3720351" y="54119"/>
                  <a:pt x="3702127" y="43295"/>
                  <a:pt x="3705772" y="25255"/>
                </a:cubicBezTo>
                <a:cubicBezTo>
                  <a:pt x="3709417" y="10824"/>
                  <a:pt x="3731285" y="0"/>
                  <a:pt x="3760443" y="0"/>
                </a:cubicBezTo>
                <a:close/>
              </a:path>
            </a:pathLst>
          </a:custGeom>
          <a:solidFill>
            <a:srgbClr val="FFFFFF">
              <a:lumMod val="95000"/>
            </a:srgbClr>
          </a:solidFill>
        </p:spPr>
        <p:txBody>
          <a:bodyPr vert="horz" anchor="ctr" wrap="square" tIns="45720" lIns="91440" bIns="45720" rIns="91440">
            <a:noAutofit/>
          </a:bodyPr>
          <a:p>
            <a:pPr fontAlgn="auto" algn="ctr" indent="0" marR="0" mar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</a:p>
        </p:txBody>
      </p:sp>
      <p:cxnSp>
        <p:nvCxnSpPr>
          <p:cNvPr name="Connector 4" id="4"/>
          <p:cNvCxnSpPr/>
          <p:nvPr/>
        </p:nvCxnSpPr>
        <p:spPr>
          <a:xfrm flipV="true">
            <a:off x="3484804" y="2410147"/>
            <a:ext cx="1609732" cy="412718"/>
          </a:xfrm>
          <a:prstGeom prst="line">
            <a:avLst/>
          </a:prstGeom>
          <a:solidFill>
            <a:srgbClr val="FFFFFF"/>
          </a:solidFill>
          <a:ln w="57150" cap="flat" cmpd="sng">
            <a:solidFill>
              <a:schemeClr val="accent1"/>
            </a:solidFill>
            <a:prstDash val="solid"/>
          </a:ln>
        </p:spPr>
      </p:cxnSp>
      <p:sp>
        <p:nvSpPr>
          <p:cNvPr name="AutoShape 5" id="5"/>
          <p:cNvSpPr/>
          <p:nvPr/>
        </p:nvSpPr>
        <p:spPr>
          <a:xfrm>
            <a:off x="8705606" y="1893695"/>
            <a:ext cx="2155678" cy="1858340"/>
          </a:xfrm>
          <a:prstGeom prst="hexagon">
            <a:avLst/>
          </a:prstGeom>
          <a:solidFill>
            <a:srgbClr val="FFFFFF"/>
          </a:solidFill>
          <a:ln w="57150" cap="flat" cmpd="sng">
            <a:solidFill>
              <a:srgbClr val="FFFFFF">
                <a:lumMod val="75000"/>
              </a:srgbClr>
            </a:solidFill>
            <a:prstDash val="solid"/>
          </a:ln>
        </p:spPr>
        <p:txBody>
          <a:bodyPr vert="horz" anchor="ctr" anchorCtr="true" tIns="0" lIns="0" bIns="0" rIns="0">
            <a:normAutofit/>
          </a:bodyPr>
          <a:p>
            <a:pPr algn="ctr" marL="0">
              <a:lnSpc>
                <a:spcPct val="120000"/>
              </a:lnSpc>
            </a:pPr>
          </a:p>
        </p:txBody>
      </p:sp>
      <p:sp>
        <p:nvSpPr>
          <p:cNvPr name="AutoShape 6" id="6"/>
          <p:cNvSpPr/>
          <p:nvPr/>
        </p:nvSpPr>
        <p:spPr>
          <a:xfrm>
            <a:off x="5094536" y="1480977"/>
            <a:ext cx="2155678" cy="1858340"/>
          </a:xfrm>
          <a:prstGeom prst="hexagon">
            <a:avLst/>
          </a:prstGeom>
          <a:solidFill>
            <a:srgbClr val="FFFFFF"/>
          </a:solidFill>
          <a:ln w="57150" cap="flat" cmpd="sng">
            <a:solidFill>
              <a:schemeClr val="accent1"/>
            </a:solidFill>
            <a:prstDash val="solid"/>
          </a:ln>
        </p:spPr>
        <p:txBody>
          <a:bodyPr vert="horz" anchor="ctr" anchorCtr="true" tIns="0" lIns="0" bIns="0" rIns="0">
            <a:normAutofit/>
          </a:bodyPr>
          <a:p>
            <a:pPr algn="ctr" marL="0">
              <a:lnSpc>
                <a:spcPct val="120000"/>
              </a:lnSpc>
            </a:pPr>
          </a:p>
        </p:txBody>
      </p:sp>
      <p:sp>
        <p:nvSpPr>
          <p:cNvPr name="AutoShape 7" id="7"/>
          <p:cNvSpPr/>
          <p:nvPr/>
        </p:nvSpPr>
        <p:spPr>
          <a:xfrm>
            <a:off x="1329126" y="1893695"/>
            <a:ext cx="2155678" cy="1858340"/>
          </a:xfrm>
          <a:prstGeom prst="hexagon">
            <a:avLst/>
          </a:prstGeom>
          <a:solidFill>
            <a:srgbClr val="FFFFFF"/>
          </a:solidFill>
          <a:ln w="57150" cap="flat" cmpd="sng">
            <a:solidFill>
              <a:srgbClr val="FFFFFF">
                <a:lumMod val="75000"/>
              </a:srgbClr>
            </a:solidFill>
            <a:prstDash val="solid"/>
          </a:ln>
        </p:spPr>
        <p:txBody>
          <a:bodyPr vert="horz" anchor="ctr" anchorCtr="true" tIns="0" lIns="0" bIns="0" rIns="0">
            <a:normAutofit/>
          </a:bodyPr>
          <a:p>
            <a:pPr algn="ctr" marL="0">
              <a:lnSpc>
                <a:spcPct val="120000"/>
              </a:lnSpc>
            </a:pPr>
          </a:p>
        </p:txBody>
      </p:sp>
      <p:cxnSp>
        <p:nvCxnSpPr>
          <p:cNvPr name="Connector 8" id="8"/>
          <p:cNvCxnSpPr/>
          <p:nvPr/>
        </p:nvCxnSpPr>
        <p:spPr>
          <a:xfrm>
            <a:off x="7250214" y="2410147"/>
            <a:ext cx="1455392" cy="412718"/>
          </a:xfrm>
          <a:prstGeom prst="line">
            <a:avLst/>
          </a:prstGeom>
          <a:solidFill>
            <a:srgbClr val="FFFFFF"/>
          </a:solidFill>
          <a:ln w="57150" cap="flat" cmpd="sng">
            <a:solidFill>
              <a:schemeClr val="accent1"/>
            </a:solidFill>
            <a:prstDash val="solid"/>
          </a:ln>
        </p:spPr>
      </p:cxnSp>
      <p:grpSp>
        <p:nvGrpSpPr>
          <p:cNvPr name="Group 9" id="9"/>
          <p:cNvGrpSpPr/>
          <p:nvPr/>
        </p:nvGrpSpPr>
        <p:grpSpPr>
          <a:xfrm>
            <a:off x="4113728" y="2477448"/>
            <a:ext cx="311828" cy="311898"/>
            <a:chOff x="4022045" y="3355851"/>
            <a:chExt cx="311828" cy="311898"/>
          </a:xfrm>
        </p:grpSpPr>
        <p:sp>
          <p:nvSpPr>
            <p:cNvPr name="AutoShape 10" id="10"/>
            <p:cNvSpPr/>
            <p:nvPr/>
          </p:nvSpPr>
          <p:spPr>
            <a:xfrm>
              <a:off x="4022045" y="3355851"/>
              <a:ext cx="311828" cy="311898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chemeClr val="accent2"/>
              </a:solidFill>
              <a:prstDash val="solid"/>
            </a:ln>
          </p:spPr>
          <p:txBody>
            <a:bodyPr vert="horz" anchor="ctr" anchorCtr="true" tIns="0" lIns="0" bIns="0" rIns="0">
              <a:normAutofit/>
            </a:bodyPr>
            <a:p>
              <a:pPr algn="ctr" marL="0"/>
            </a:p>
          </p:txBody>
        </p:sp>
        <p:sp>
          <p:nvSpPr>
            <p:cNvPr name="AutoShape 11" id="11"/>
            <p:cNvSpPr/>
            <p:nvPr/>
          </p:nvSpPr>
          <p:spPr>
            <a:xfrm rot="14465213">
              <a:off x="4087880" y="3453532"/>
              <a:ext cx="136730" cy="136732"/>
            </a:xfrm>
            <a:prstGeom prst="flowChartExtract">
              <a:avLst/>
            </a:prstGeom>
            <a:solidFill>
              <a:schemeClr val="accent2"/>
            </a:solidFill>
            <a:ln cap="flat" cmpd="sng">
              <a:prstDash val="solid"/>
            </a:ln>
          </p:spPr>
          <p:txBody>
            <a:bodyPr vert="horz" anchor="ctr" wrap="square" tIns="45720" lIns="91440" bIns="45720" rIns="91440">
              <a:normAutofit/>
            </a:bodyPr>
            <a:p>
              <a:pPr algn="ctr" marL="0"/>
            </a:p>
          </p:txBody>
        </p:sp>
      </p:grpSp>
      <p:grpSp>
        <p:nvGrpSpPr>
          <p:cNvPr name="Group 12" id="12"/>
          <p:cNvGrpSpPr/>
          <p:nvPr/>
        </p:nvGrpSpPr>
        <p:grpSpPr>
          <a:xfrm flipH="true">
            <a:off x="7837353" y="2477448"/>
            <a:ext cx="311828" cy="311898"/>
            <a:chOff x="4022045" y="3355851"/>
            <a:chExt cx="311828" cy="311898"/>
          </a:xfrm>
        </p:grpSpPr>
        <p:sp>
          <p:nvSpPr>
            <p:cNvPr name="AutoShape 13" id="13"/>
            <p:cNvSpPr/>
            <p:nvPr/>
          </p:nvSpPr>
          <p:spPr>
            <a:xfrm>
              <a:off x="4022045" y="3355851"/>
              <a:ext cx="311828" cy="311898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chemeClr val="accent2"/>
              </a:solidFill>
              <a:prstDash val="solid"/>
            </a:ln>
          </p:spPr>
          <p:txBody>
            <a:bodyPr vert="horz" anchor="ctr" anchorCtr="true" tIns="0" lIns="0" bIns="0" rIns="0">
              <a:normAutofit/>
            </a:bodyPr>
            <a:p>
              <a:pPr algn="ctr" marL="0"/>
            </a:p>
          </p:txBody>
        </p:sp>
        <p:sp>
          <p:nvSpPr>
            <p:cNvPr name="AutoShape 14" id="14"/>
            <p:cNvSpPr/>
            <p:nvPr/>
          </p:nvSpPr>
          <p:spPr>
            <a:xfrm rot="14465213">
              <a:off x="4087880" y="3453532"/>
              <a:ext cx="136730" cy="136732"/>
            </a:xfrm>
            <a:prstGeom prst="flowChartExtract">
              <a:avLst/>
            </a:prstGeom>
            <a:solidFill>
              <a:schemeClr val="accent2"/>
            </a:solidFill>
            <a:ln cap="flat" cmpd="sng">
              <a:prstDash val="solid"/>
            </a:ln>
          </p:spPr>
          <p:txBody>
            <a:bodyPr vert="horz" anchor="ctr" wrap="square" tIns="45720" lIns="91440" bIns="45720" rIns="91440">
              <a:normAutofit/>
            </a:bodyPr>
            <a:p>
              <a:pPr algn="ctr" marL="0"/>
            </a:p>
          </p:txBody>
        </p:sp>
      </p:grpSp>
      <p:grpSp>
        <p:nvGrpSpPr>
          <p:cNvPr name="Group 15" id="15"/>
          <p:cNvGrpSpPr/>
          <p:nvPr/>
        </p:nvGrpSpPr>
        <p:grpSpPr>
          <a:xfrm>
            <a:off x="5377515" y="1837140"/>
            <a:ext cx="1606549" cy="937830"/>
            <a:chOff x="5378310" y="2165913"/>
            <a:chExt cx="1606549" cy="937830"/>
          </a:xfrm>
        </p:grpSpPr>
        <p:sp>
          <p:nvSpPr>
            <p:cNvPr name="Freeform 16" id="16"/>
            <p:cNvSpPr/>
            <p:nvPr/>
          </p:nvSpPr>
          <p:spPr>
            <a:xfrm>
              <a:off x="5926490" y="2165913"/>
              <a:ext cx="493360" cy="463056"/>
            </a:xfrm>
            <a:custGeom>
              <a:avLst/>
              <a:gdLst/>
              <a:ahLst/>
              <a:cxnLst/>
              <a:rect r="r" b="b" t="t" l="l"/>
              <a:pathLst>
                <a:path w="606580" h="569322" stroke="true" fill="norm" extrusionOk="true">
                  <a:moveTo>
                    <a:pt x="171677" y="318744"/>
                  </a:moveTo>
                  <a:cubicBezTo>
                    <a:pt x="203060" y="318744"/>
                    <a:pt x="228500" y="344145"/>
                    <a:pt x="228500" y="375386"/>
                  </a:cubicBezTo>
                  <a:cubicBezTo>
                    <a:pt x="228500" y="379650"/>
                    <a:pt x="227943" y="383729"/>
                    <a:pt x="227108" y="387623"/>
                  </a:cubicBezTo>
                  <a:lnTo>
                    <a:pt x="356167" y="468739"/>
                  </a:lnTo>
                  <a:cubicBezTo>
                    <a:pt x="365916" y="460859"/>
                    <a:pt x="378172" y="455945"/>
                    <a:pt x="391728" y="455945"/>
                  </a:cubicBezTo>
                  <a:cubicBezTo>
                    <a:pt x="401849" y="455945"/>
                    <a:pt x="411227" y="458819"/>
                    <a:pt x="419490" y="463454"/>
                  </a:cubicBezTo>
                  <a:lnTo>
                    <a:pt x="497019" y="395874"/>
                  </a:lnTo>
                  <a:cubicBezTo>
                    <a:pt x="494512" y="389570"/>
                    <a:pt x="493026" y="382617"/>
                    <a:pt x="493026" y="375386"/>
                  </a:cubicBezTo>
                  <a:cubicBezTo>
                    <a:pt x="493026" y="344052"/>
                    <a:pt x="518467" y="318744"/>
                    <a:pt x="549849" y="318744"/>
                  </a:cubicBezTo>
                  <a:cubicBezTo>
                    <a:pt x="581232" y="318744"/>
                    <a:pt x="606580" y="344052"/>
                    <a:pt x="606580" y="375386"/>
                  </a:cubicBezTo>
                  <a:cubicBezTo>
                    <a:pt x="606580" y="406720"/>
                    <a:pt x="581232" y="432121"/>
                    <a:pt x="549849" y="432121"/>
                  </a:cubicBezTo>
                  <a:cubicBezTo>
                    <a:pt x="539636" y="432121"/>
                    <a:pt x="530166" y="429154"/>
                    <a:pt x="521809" y="424519"/>
                  </a:cubicBezTo>
                  <a:lnTo>
                    <a:pt x="444466" y="491915"/>
                  </a:lnTo>
                  <a:cubicBezTo>
                    <a:pt x="446973" y="498311"/>
                    <a:pt x="448459" y="505264"/>
                    <a:pt x="448459" y="512587"/>
                  </a:cubicBezTo>
                  <a:cubicBezTo>
                    <a:pt x="448459" y="543921"/>
                    <a:pt x="423111" y="569322"/>
                    <a:pt x="391728" y="569322"/>
                  </a:cubicBezTo>
                  <a:cubicBezTo>
                    <a:pt x="360345" y="569322"/>
                    <a:pt x="334905" y="543921"/>
                    <a:pt x="334905" y="512587"/>
                  </a:cubicBezTo>
                  <a:cubicBezTo>
                    <a:pt x="334905" y="508601"/>
                    <a:pt x="335369" y="504708"/>
                    <a:pt x="336112" y="500907"/>
                  </a:cubicBezTo>
                  <a:lnTo>
                    <a:pt x="206867" y="419606"/>
                  </a:lnTo>
                  <a:cubicBezTo>
                    <a:pt x="197118" y="427300"/>
                    <a:pt x="185047" y="432121"/>
                    <a:pt x="171677" y="432121"/>
                  </a:cubicBezTo>
                  <a:cubicBezTo>
                    <a:pt x="164992" y="432121"/>
                    <a:pt x="158678" y="430730"/>
                    <a:pt x="152736" y="428598"/>
                  </a:cubicBezTo>
                  <a:lnTo>
                    <a:pt x="105847" y="484498"/>
                  </a:lnTo>
                  <a:cubicBezTo>
                    <a:pt x="110676" y="492842"/>
                    <a:pt x="113554" y="502390"/>
                    <a:pt x="113554" y="512587"/>
                  </a:cubicBezTo>
                  <a:cubicBezTo>
                    <a:pt x="113554" y="543921"/>
                    <a:pt x="88206" y="569322"/>
                    <a:pt x="56823" y="569322"/>
                  </a:cubicBezTo>
                  <a:cubicBezTo>
                    <a:pt x="25441" y="569322"/>
                    <a:pt x="0" y="543921"/>
                    <a:pt x="0" y="512587"/>
                  </a:cubicBezTo>
                  <a:cubicBezTo>
                    <a:pt x="0" y="481346"/>
                    <a:pt x="25441" y="455945"/>
                    <a:pt x="56823" y="455945"/>
                  </a:cubicBezTo>
                  <a:cubicBezTo>
                    <a:pt x="63973" y="455945"/>
                    <a:pt x="70843" y="457429"/>
                    <a:pt x="77157" y="459839"/>
                  </a:cubicBezTo>
                  <a:lnTo>
                    <a:pt x="123303" y="404773"/>
                  </a:lnTo>
                  <a:cubicBezTo>
                    <a:pt x="118103" y="396152"/>
                    <a:pt x="114854" y="386232"/>
                    <a:pt x="114854" y="375386"/>
                  </a:cubicBezTo>
                  <a:cubicBezTo>
                    <a:pt x="114854" y="344145"/>
                    <a:pt x="140294" y="318744"/>
                    <a:pt x="171677" y="318744"/>
                  </a:cubicBezTo>
                  <a:close/>
                  <a:moveTo>
                    <a:pt x="316484" y="174937"/>
                  </a:moveTo>
                  <a:lnTo>
                    <a:pt x="316577" y="174991"/>
                  </a:lnTo>
                  <a:lnTo>
                    <a:pt x="316577" y="243818"/>
                  </a:lnTo>
                  <a:cubicBezTo>
                    <a:pt x="325397" y="242149"/>
                    <a:pt x="332545" y="238070"/>
                    <a:pt x="338115" y="231488"/>
                  </a:cubicBezTo>
                  <a:cubicBezTo>
                    <a:pt x="343593" y="224999"/>
                    <a:pt x="346378" y="217304"/>
                    <a:pt x="346378" y="208497"/>
                  </a:cubicBezTo>
                  <a:cubicBezTo>
                    <a:pt x="346378" y="200617"/>
                    <a:pt x="344057" y="193757"/>
                    <a:pt x="339415" y="188102"/>
                  </a:cubicBezTo>
                  <a:lnTo>
                    <a:pt x="316577" y="174991"/>
                  </a:lnTo>
                  <a:lnTo>
                    <a:pt x="316577" y="174937"/>
                  </a:lnTo>
                  <a:close/>
                  <a:moveTo>
                    <a:pt x="290954" y="55995"/>
                  </a:moveTo>
                  <a:cubicBezTo>
                    <a:pt x="283991" y="58312"/>
                    <a:pt x="278421" y="62299"/>
                    <a:pt x="274243" y="67954"/>
                  </a:cubicBezTo>
                  <a:cubicBezTo>
                    <a:pt x="270158" y="73609"/>
                    <a:pt x="268116" y="79913"/>
                    <a:pt x="268116" y="86681"/>
                  </a:cubicBezTo>
                  <a:cubicBezTo>
                    <a:pt x="268116" y="92892"/>
                    <a:pt x="269973" y="98732"/>
                    <a:pt x="273779" y="104109"/>
                  </a:cubicBezTo>
                  <a:cubicBezTo>
                    <a:pt x="277493" y="109394"/>
                    <a:pt x="283249" y="113751"/>
                    <a:pt x="290954" y="117088"/>
                  </a:cubicBezTo>
                  <a:close/>
                  <a:moveTo>
                    <a:pt x="290861" y="0"/>
                  </a:moveTo>
                  <a:lnTo>
                    <a:pt x="316484" y="0"/>
                  </a:lnTo>
                  <a:lnTo>
                    <a:pt x="316484" y="17522"/>
                  </a:lnTo>
                  <a:cubicBezTo>
                    <a:pt x="335237" y="19747"/>
                    <a:pt x="350184" y="26143"/>
                    <a:pt x="361232" y="36619"/>
                  </a:cubicBezTo>
                  <a:cubicBezTo>
                    <a:pt x="372280" y="47188"/>
                    <a:pt x="379428" y="61279"/>
                    <a:pt x="382492" y="78893"/>
                  </a:cubicBezTo>
                  <a:lnTo>
                    <a:pt x="337744" y="84734"/>
                  </a:lnTo>
                  <a:cubicBezTo>
                    <a:pt x="335052" y="70828"/>
                    <a:pt x="327903" y="61464"/>
                    <a:pt x="316484" y="56458"/>
                  </a:cubicBezTo>
                  <a:lnTo>
                    <a:pt x="316484" y="125525"/>
                  </a:lnTo>
                  <a:cubicBezTo>
                    <a:pt x="344800" y="133219"/>
                    <a:pt x="364110" y="143139"/>
                    <a:pt x="374322" y="155283"/>
                  </a:cubicBezTo>
                  <a:cubicBezTo>
                    <a:pt x="384534" y="167428"/>
                    <a:pt x="389733" y="183095"/>
                    <a:pt x="389733" y="202193"/>
                  </a:cubicBezTo>
                  <a:cubicBezTo>
                    <a:pt x="389733" y="223423"/>
                    <a:pt x="383234" y="241408"/>
                    <a:pt x="370330" y="255963"/>
                  </a:cubicBezTo>
                  <a:cubicBezTo>
                    <a:pt x="357426" y="270610"/>
                    <a:pt x="339508" y="279510"/>
                    <a:pt x="316484" y="282755"/>
                  </a:cubicBezTo>
                  <a:lnTo>
                    <a:pt x="316484" y="315851"/>
                  </a:lnTo>
                  <a:lnTo>
                    <a:pt x="290861" y="315851"/>
                  </a:lnTo>
                  <a:lnTo>
                    <a:pt x="290861" y="283682"/>
                  </a:lnTo>
                  <a:cubicBezTo>
                    <a:pt x="270530" y="281179"/>
                    <a:pt x="253912" y="273577"/>
                    <a:pt x="241193" y="260876"/>
                  </a:cubicBezTo>
                  <a:cubicBezTo>
                    <a:pt x="228475" y="248175"/>
                    <a:pt x="220398" y="230283"/>
                    <a:pt x="216777" y="207106"/>
                  </a:cubicBezTo>
                  <a:lnTo>
                    <a:pt x="262917" y="202100"/>
                  </a:lnTo>
                  <a:cubicBezTo>
                    <a:pt x="264867" y="211556"/>
                    <a:pt x="268395" y="219714"/>
                    <a:pt x="273593" y="226482"/>
                  </a:cubicBezTo>
                  <a:cubicBezTo>
                    <a:pt x="278792" y="233342"/>
                    <a:pt x="284548" y="238256"/>
                    <a:pt x="290861" y="241315"/>
                  </a:cubicBezTo>
                  <a:lnTo>
                    <a:pt x="290861" y="167335"/>
                  </a:lnTo>
                  <a:cubicBezTo>
                    <a:pt x="267745" y="160753"/>
                    <a:pt x="250848" y="150834"/>
                    <a:pt x="240079" y="137484"/>
                  </a:cubicBezTo>
                  <a:cubicBezTo>
                    <a:pt x="229310" y="124041"/>
                    <a:pt x="223833" y="107910"/>
                    <a:pt x="223833" y="88813"/>
                  </a:cubicBezTo>
                  <a:cubicBezTo>
                    <a:pt x="223833" y="69530"/>
                    <a:pt x="229960" y="53306"/>
                    <a:pt x="242214" y="40142"/>
                  </a:cubicBezTo>
                  <a:cubicBezTo>
                    <a:pt x="254376" y="27070"/>
                    <a:pt x="270623" y="19468"/>
                    <a:pt x="290861" y="17522"/>
                  </a:cubicBezTo>
                  <a:close/>
                </a:path>
              </a:pathLst>
            </a:custGeom>
            <a:solidFill>
              <a:schemeClr val="accent1"/>
            </a:solidFill>
          </p:spPr>
          <p:txBody>
            <a:bodyPr vert="horz" anchor="ctr" wrap="square" tIns="45720" lIns="91440" bIns="45720" rIns="91440">
              <a:normAutofit/>
            </a:bodyPr>
            <a:p>
              <a:pPr algn="ctr" marL="0"/>
            </a:p>
          </p:txBody>
        </p:sp>
        <p:sp>
          <p:nvSpPr>
            <p:cNvPr name="AutoShape 17" id="17"/>
            <p:cNvSpPr/>
            <p:nvPr/>
          </p:nvSpPr>
          <p:spPr>
            <a:xfrm>
              <a:off x="5378310" y="2763008"/>
              <a:ext cx="1606549" cy="340735"/>
            </a:xfrm>
            <a:prstGeom prst="rect">
              <a:avLst/>
            </a:prstGeom>
            <a:noFill/>
            <a:ln cap="flat">
              <a:prstDash val="solid"/>
            </a:ln>
          </p:spPr>
          <p:txBody>
            <a:bodyPr vert="horz" rot="0" anchor="t" wrap="square" tIns="46800" lIns="91440" bIns="46800" rIns="90000">
              <a:prstTxWarp prst="textNoShape">
                <a:avLst/>
              </a:prstTxWarp>
              <a:spAutoFit/>
            </a:bodyPr>
            <a:p>
              <a:pPr algn="ctr" marL="0"/>
              <a:r>
                <a:rPr lang="zh-CN" b="true" i="false" sz="1600" baseline="0" u="none" altLang="en-US">
                  <a:solidFill>
                    <a:srgbClr val="000000"/>
                  </a:solidFill>
                  <a:latin typeface="微软雅黑"/>
                  <a:ea typeface="微软雅黑"/>
                </a:rPr>
                <a:t>Preventing Bias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>
            <a:off x="8988585" y="2331557"/>
            <a:ext cx="1606549" cy="937830"/>
            <a:chOff x="5378310" y="2165913"/>
            <a:chExt cx="1606549" cy="937830"/>
          </a:xfrm>
        </p:grpSpPr>
        <p:sp>
          <p:nvSpPr>
            <p:cNvPr name="Freeform 19" id="19"/>
            <p:cNvSpPr/>
            <p:nvPr/>
          </p:nvSpPr>
          <p:spPr>
            <a:xfrm>
              <a:off x="5926490" y="2165913"/>
              <a:ext cx="493360" cy="463056"/>
            </a:xfrm>
            <a:custGeom>
              <a:avLst/>
              <a:gdLst/>
              <a:ahLst/>
              <a:cxnLst/>
              <a:rect r="r" b="b" t="t" l="l"/>
              <a:pathLst>
                <a:path w="606580" h="569322" stroke="true" fill="norm" extrusionOk="true">
                  <a:moveTo>
                    <a:pt x="171677" y="318744"/>
                  </a:moveTo>
                  <a:cubicBezTo>
                    <a:pt x="203060" y="318744"/>
                    <a:pt x="228500" y="344145"/>
                    <a:pt x="228500" y="375386"/>
                  </a:cubicBezTo>
                  <a:cubicBezTo>
                    <a:pt x="228500" y="379650"/>
                    <a:pt x="227943" y="383729"/>
                    <a:pt x="227108" y="387623"/>
                  </a:cubicBezTo>
                  <a:lnTo>
                    <a:pt x="356167" y="468739"/>
                  </a:lnTo>
                  <a:cubicBezTo>
                    <a:pt x="365916" y="460859"/>
                    <a:pt x="378172" y="455945"/>
                    <a:pt x="391728" y="455945"/>
                  </a:cubicBezTo>
                  <a:cubicBezTo>
                    <a:pt x="401849" y="455945"/>
                    <a:pt x="411227" y="458819"/>
                    <a:pt x="419490" y="463454"/>
                  </a:cubicBezTo>
                  <a:lnTo>
                    <a:pt x="497019" y="395874"/>
                  </a:lnTo>
                  <a:cubicBezTo>
                    <a:pt x="494512" y="389570"/>
                    <a:pt x="493026" y="382617"/>
                    <a:pt x="493026" y="375386"/>
                  </a:cubicBezTo>
                  <a:cubicBezTo>
                    <a:pt x="493026" y="344052"/>
                    <a:pt x="518467" y="318744"/>
                    <a:pt x="549849" y="318744"/>
                  </a:cubicBezTo>
                  <a:cubicBezTo>
                    <a:pt x="581232" y="318744"/>
                    <a:pt x="606580" y="344052"/>
                    <a:pt x="606580" y="375386"/>
                  </a:cubicBezTo>
                  <a:cubicBezTo>
                    <a:pt x="606580" y="406720"/>
                    <a:pt x="581232" y="432121"/>
                    <a:pt x="549849" y="432121"/>
                  </a:cubicBezTo>
                  <a:cubicBezTo>
                    <a:pt x="539636" y="432121"/>
                    <a:pt x="530166" y="429154"/>
                    <a:pt x="521809" y="424519"/>
                  </a:cubicBezTo>
                  <a:lnTo>
                    <a:pt x="444466" y="491915"/>
                  </a:lnTo>
                  <a:cubicBezTo>
                    <a:pt x="446973" y="498311"/>
                    <a:pt x="448459" y="505264"/>
                    <a:pt x="448459" y="512587"/>
                  </a:cubicBezTo>
                  <a:cubicBezTo>
                    <a:pt x="448459" y="543921"/>
                    <a:pt x="423111" y="569322"/>
                    <a:pt x="391728" y="569322"/>
                  </a:cubicBezTo>
                  <a:cubicBezTo>
                    <a:pt x="360345" y="569322"/>
                    <a:pt x="334905" y="543921"/>
                    <a:pt x="334905" y="512587"/>
                  </a:cubicBezTo>
                  <a:cubicBezTo>
                    <a:pt x="334905" y="508601"/>
                    <a:pt x="335369" y="504708"/>
                    <a:pt x="336112" y="500907"/>
                  </a:cubicBezTo>
                  <a:lnTo>
                    <a:pt x="206867" y="419606"/>
                  </a:lnTo>
                  <a:cubicBezTo>
                    <a:pt x="197118" y="427300"/>
                    <a:pt x="185047" y="432121"/>
                    <a:pt x="171677" y="432121"/>
                  </a:cubicBezTo>
                  <a:cubicBezTo>
                    <a:pt x="164992" y="432121"/>
                    <a:pt x="158678" y="430730"/>
                    <a:pt x="152736" y="428598"/>
                  </a:cubicBezTo>
                  <a:lnTo>
                    <a:pt x="105847" y="484498"/>
                  </a:lnTo>
                  <a:cubicBezTo>
                    <a:pt x="110676" y="492842"/>
                    <a:pt x="113554" y="502390"/>
                    <a:pt x="113554" y="512587"/>
                  </a:cubicBezTo>
                  <a:cubicBezTo>
                    <a:pt x="113554" y="543921"/>
                    <a:pt x="88206" y="569322"/>
                    <a:pt x="56823" y="569322"/>
                  </a:cubicBezTo>
                  <a:cubicBezTo>
                    <a:pt x="25441" y="569322"/>
                    <a:pt x="0" y="543921"/>
                    <a:pt x="0" y="512587"/>
                  </a:cubicBezTo>
                  <a:cubicBezTo>
                    <a:pt x="0" y="481346"/>
                    <a:pt x="25441" y="455945"/>
                    <a:pt x="56823" y="455945"/>
                  </a:cubicBezTo>
                  <a:cubicBezTo>
                    <a:pt x="63973" y="455945"/>
                    <a:pt x="70843" y="457429"/>
                    <a:pt x="77157" y="459839"/>
                  </a:cubicBezTo>
                  <a:lnTo>
                    <a:pt x="123303" y="404773"/>
                  </a:lnTo>
                  <a:cubicBezTo>
                    <a:pt x="118103" y="396152"/>
                    <a:pt x="114854" y="386232"/>
                    <a:pt x="114854" y="375386"/>
                  </a:cubicBezTo>
                  <a:cubicBezTo>
                    <a:pt x="114854" y="344145"/>
                    <a:pt x="140294" y="318744"/>
                    <a:pt x="171677" y="318744"/>
                  </a:cubicBezTo>
                  <a:close/>
                  <a:moveTo>
                    <a:pt x="316484" y="174937"/>
                  </a:moveTo>
                  <a:lnTo>
                    <a:pt x="316577" y="174991"/>
                  </a:lnTo>
                  <a:lnTo>
                    <a:pt x="316577" y="243818"/>
                  </a:lnTo>
                  <a:cubicBezTo>
                    <a:pt x="325397" y="242149"/>
                    <a:pt x="332545" y="238070"/>
                    <a:pt x="338115" y="231488"/>
                  </a:cubicBezTo>
                  <a:cubicBezTo>
                    <a:pt x="343593" y="224999"/>
                    <a:pt x="346378" y="217304"/>
                    <a:pt x="346378" y="208497"/>
                  </a:cubicBezTo>
                  <a:cubicBezTo>
                    <a:pt x="346378" y="200617"/>
                    <a:pt x="344057" y="193757"/>
                    <a:pt x="339415" y="188102"/>
                  </a:cubicBezTo>
                  <a:lnTo>
                    <a:pt x="316577" y="174991"/>
                  </a:lnTo>
                  <a:lnTo>
                    <a:pt x="316577" y="174937"/>
                  </a:lnTo>
                  <a:close/>
                  <a:moveTo>
                    <a:pt x="290954" y="55995"/>
                  </a:moveTo>
                  <a:cubicBezTo>
                    <a:pt x="283991" y="58312"/>
                    <a:pt x="278421" y="62299"/>
                    <a:pt x="274243" y="67954"/>
                  </a:cubicBezTo>
                  <a:cubicBezTo>
                    <a:pt x="270158" y="73609"/>
                    <a:pt x="268116" y="79913"/>
                    <a:pt x="268116" y="86681"/>
                  </a:cubicBezTo>
                  <a:cubicBezTo>
                    <a:pt x="268116" y="92892"/>
                    <a:pt x="269973" y="98732"/>
                    <a:pt x="273779" y="104109"/>
                  </a:cubicBezTo>
                  <a:cubicBezTo>
                    <a:pt x="277493" y="109394"/>
                    <a:pt x="283249" y="113751"/>
                    <a:pt x="290954" y="117088"/>
                  </a:cubicBezTo>
                  <a:close/>
                  <a:moveTo>
                    <a:pt x="290861" y="0"/>
                  </a:moveTo>
                  <a:lnTo>
                    <a:pt x="316484" y="0"/>
                  </a:lnTo>
                  <a:lnTo>
                    <a:pt x="316484" y="17522"/>
                  </a:lnTo>
                  <a:cubicBezTo>
                    <a:pt x="335237" y="19747"/>
                    <a:pt x="350184" y="26143"/>
                    <a:pt x="361232" y="36619"/>
                  </a:cubicBezTo>
                  <a:cubicBezTo>
                    <a:pt x="372280" y="47188"/>
                    <a:pt x="379428" y="61279"/>
                    <a:pt x="382492" y="78893"/>
                  </a:cubicBezTo>
                  <a:lnTo>
                    <a:pt x="337744" y="84734"/>
                  </a:lnTo>
                  <a:cubicBezTo>
                    <a:pt x="335052" y="70828"/>
                    <a:pt x="327903" y="61464"/>
                    <a:pt x="316484" y="56458"/>
                  </a:cubicBezTo>
                  <a:lnTo>
                    <a:pt x="316484" y="125525"/>
                  </a:lnTo>
                  <a:cubicBezTo>
                    <a:pt x="344800" y="133219"/>
                    <a:pt x="364110" y="143139"/>
                    <a:pt x="374322" y="155283"/>
                  </a:cubicBezTo>
                  <a:cubicBezTo>
                    <a:pt x="384534" y="167428"/>
                    <a:pt x="389733" y="183095"/>
                    <a:pt x="389733" y="202193"/>
                  </a:cubicBezTo>
                  <a:cubicBezTo>
                    <a:pt x="389733" y="223423"/>
                    <a:pt x="383234" y="241408"/>
                    <a:pt x="370330" y="255963"/>
                  </a:cubicBezTo>
                  <a:cubicBezTo>
                    <a:pt x="357426" y="270610"/>
                    <a:pt x="339508" y="279510"/>
                    <a:pt x="316484" y="282755"/>
                  </a:cubicBezTo>
                  <a:lnTo>
                    <a:pt x="316484" y="315851"/>
                  </a:lnTo>
                  <a:lnTo>
                    <a:pt x="290861" y="315851"/>
                  </a:lnTo>
                  <a:lnTo>
                    <a:pt x="290861" y="283682"/>
                  </a:lnTo>
                  <a:cubicBezTo>
                    <a:pt x="270530" y="281179"/>
                    <a:pt x="253912" y="273577"/>
                    <a:pt x="241193" y="260876"/>
                  </a:cubicBezTo>
                  <a:cubicBezTo>
                    <a:pt x="228475" y="248175"/>
                    <a:pt x="220398" y="230283"/>
                    <a:pt x="216777" y="207106"/>
                  </a:cubicBezTo>
                  <a:lnTo>
                    <a:pt x="262917" y="202100"/>
                  </a:lnTo>
                  <a:cubicBezTo>
                    <a:pt x="264867" y="211556"/>
                    <a:pt x="268395" y="219714"/>
                    <a:pt x="273593" y="226482"/>
                  </a:cubicBezTo>
                  <a:cubicBezTo>
                    <a:pt x="278792" y="233342"/>
                    <a:pt x="284548" y="238256"/>
                    <a:pt x="290861" y="241315"/>
                  </a:cubicBezTo>
                  <a:lnTo>
                    <a:pt x="290861" y="167335"/>
                  </a:lnTo>
                  <a:cubicBezTo>
                    <a:pt x="267745" y="160753"/>
                    <a:pt x="250848" y="150834"/>
                    <a:pt x="240079" y="137484"/>
                  </a:cubicBezTo>
                  <a:cubicBezTo>
                    <a:pt x="229310" y="124041"/>
                    <a:pt x="223833" y="107910"/>
                    <a:pt x="223833" y="88813"/>
                  </a:cubicBezTo>
                  <a:cubicBezTo>
                    <a:pt x="223833" y="69530"/>
                    <a:pt x="229960" y="53306"/>
                    <a:pt x="242214" y="40142"/>
                  </a:cubicBezTo>
                  <a:cubicBezTo>
                    <a:pt x="254376" y="27070"/>
                    <a:pt x="270623" y="19468"/>
                    <a:pt x="290861" y="17522"/>
                  </a:cubicBezTo>
                  <a:close/>
                </a:path>
              </a:pathLst>
            </a:custGeom>
            <a:solidFill>
              <a:schemeClr val="accent1"/>
            </a:solidFill>
          </p:spPr>
          <p:txBody>
            <a:bodyPr vert="horz" anchor="ctr" wrap="square" tIns="45720" lIns="91440" bIns="45720" rIns="91440">
              <a:normAutofit/>
            </a:bodyPr>
            <a:p>
              <a:pPr algn="ctr" marL="0"/>
            </a:p>
          </p:txBody>
        </p:sp>
        <p:sp>
          <p:nvSpPr>
            <p:cNvPr name="AutoShape 20" id="20"/>
            <p:cNvSpPr/>
            <p:nvPr/>
          </p:nvSpPr>
          <p:spPr>
            <a:xfrm>
              <a:off x="5378310" y="2763008"/>
              <a:ext cx="1606549" cy="340735"/>
            </a:xfrm>
            <a:prstGeom prst="rect">
              <a:avLst/>
            </a:prstGeom>
            <a:noFill/>
            <a:ln cap="flat">
              <a:prstDash val="solid"/>
            </a:ln>
          </p:spPr>
          <p:txBody>
            <a:bodyPr vert="horz" rot="0" anchor="t" wrap="square" tIns="46800" lIns="91440" bIns="46800" rIns="90000">
              <a:prstTxWarp prst="textNoShape">
                <a:avLst/>
              </a:prstTxWarp>
              <a:spAutoFit/>
            </a:bodyPr>
            <a:p>
              <a:pPr algn="ctr" marL="0"/>
              <a:r>
                <a:rPr lang="zh-CN" b="true" i="false" sz="1600" baseline="0" u="none" altLang="en-US">
                  <a:solidFill>
                    <a:srgbClr val="000000"/>
                  </a:solidFill>
                  <a:latin typeface="微软雅黑"/>
                  <a:ea typeface="微软雅黑"/>
                </a:rPr>
                <a:t>Building Trust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>
            <a:off x="1612105" y="2331557"/>
            <a:ext cx="1606549" cy="937830"/>
            <a:chOff x="5378310" y="2165913"/>
            <a:chExt cx="1606549" cy="937830"/>
          </a:xfrm>
        </p:grpSpPr>
        <p:sp>
          <p:nvSpPr>
            <p:cNvPr name="Freeform 22" id="22"/>
            <p:cNvSpPr/>
            <p:nvPr/>
          </p:nvSpPr>
          <p:spPr>
            <a:xfrm>
              <a:off x="5926490" y="2165913"/>
              <a:ext cx="493360" cy="463056"/>
            </a:xfrm>
            <a:custGeom>
              <a:avLst/>
              <a:gdLst/>
              <a:ahLst/>
              <a:cxnLst/>
              <a:rect r="r" b="b" t="t" l="l"/>
              <a:pathLst>
                <a:path w="606580" h="569322" stroke="true" fill="norm" extrusionOk="true">
                  <a:moveTo>
                    <a:pt x="171677" y="318744"/>
                  </a:moveTo>
                  <a:cubicBezTo>
                    <a:pt x="203060" y="318744"/>
                    <a:pt x="228500" y="344145"/>
                    <a:pt x="228500" y="375386"/>
                  </a:cubicBezTo>
                  <a:cubicBezTo>
                    <a:pt x="228500" y="379650"/>
                    <a:pt x="227943" y="383729"/>
                    <a:pt x="227108" y="387623"/>
                  </a:cubicBezTo>
                  <a:lnTo>
                    <a:pt x="356167" y="468739"/>
                  </a:lnTo>
                  <a:cubicBezTo>
                    <a:pt x="365916" y="460859"/>
                    <a:pt x="378172" y="455945"/>
                    <a:pt x="391728" y="455945"/>
                  </a:cubicBezTo>
                  <a:cubicBezTo>
                    <a:pt x="401849" y="455945"/>
                    <a:pt x="411227" y="458819"/>
                    <a:pt x="419490" y="463454"/>
                  </a:cubicBezTo>
                  <a:lnTo>
                    <a:pt x="497019" y="395874"/>
                  </a:lnTo>
                  <a:cubicBezTo>
                    <a:pt x="494512" y="389570"/>
                    <a:pt x="493026" y="382617"/>
                    <a:pt x="493026" y="375386"/>
                  </a:cubicBezTo>
                  <a:cubicBezTo>
                    <a:pt x="493026" y="344052"/>
                    <a:pt x="518467" y="318744"/>
                    <a:pt x="549849" y="318744"/>
                  </a:cubicBezTo>
                  <a:cubicBezTo>
                    <a:pt x="581232" y="318744"/>
                    <a:pt x="606580" y="344052"/>
                    <a:pt x="606580" y="375386"/>
                  </a:cubicBezTo>
                  <a:cubicBezTo>
                    <a:pt x="606580" y="406720"/>
                    <a:pt x="581232" y="432121"/>
                    <a:pt x="549849" y="432121"/>
                  </a:cubicBezTo>
                  <a:cubicBezTo>
                    <a:pt x="539636" y="432121"/>
                    <a:pt x="530166" y="429154"/>
                    <a:pt x="521809" y="424519"/>
                  </a:cubicBezTo>
                  <a:lnTo>
                    <a:pt x="444466" y="491915"/>
                  </a:lnTo>
                  <a:cubicBezTo>
                    <a:pt x="446973" y="498311"/>
                    <a:pt x="448459" y="505264"/>
                    <a:pt x="448459" y="512587"/>
                  </a:cubicBezTo>
                  <a:cubicBezTo>
                    <a:pt x="448459" y="543921"/>
                    <a:pt x="423111" y="569322"/>
                    <a:pt x="391728" y="569322"/>
                  </a:cubicBezTo>
                  <a:cubicBezTo>
                    <a:pt x="360345" y="569322"/>
                    <a:pt x="334905" y="543921"/>
                    <a:pt x="334905" y="512587"/>
                  </a:cubicBezTo>
                  <a:cubicBezTo>
                    <a:pt x="334905" y="508601"/>
                    <a:pt x="335369" y="504708"/>
                    <a:pt x="336112" y="500907"/>
                  </a:cubicBezTo>
                  <a:lnTo>
                    <a:pt x="206867" y="419606"/>
                  </a:lnTo>
                  <a:cubicBezTo>
                    <a:pt x="197118" y="427300"/>
                    <a:pt x="185047" y="432121"/>
                    <a:pt x="171677" y="432121"/>
                  </a:cubicBezTo>
                  <a:cubicBezTo>
                    <a:pt x="164992" y="432121"/>
                    <a:pt x="158678" y="430730"/>
                    <a:pt x="152736" y="428598"/>
                  </a:cubicBezTo>
                  <a:lnTo>
                    <a:pt x="105847" y="484498"/>
                  </a:lnTo>
                  <a:cubicBezTo>
                    <a:pt x="110676" y="492842"/>
                    <a:pt x="113554" y="502390"/>
                    <a:pt x="113554" y="512587"/>
                  </a:cubicBezTo>
                  <a:cubicBezTo>
                    <a:pt x="113554" y="543921"/>
                    <a:pt x="88206" y="569322"/>
                    <a:pt x="56823" y="569322"/>
                  </a:cubicBezTo>
                  <a:cubicBezTo>
                    <a:pt x="25441" y="569322"/>
                    <a:pt x="0" y="543921"/>
                    <a:pt x="0" y="512587"/>
                  </a:cubicBezTo>
                  <a:cubicBezTo>
                    <a:pt x="0" y="481346"/>
                    <a:pt x="25441" y="455945"/>
                    <a:pt x="56823" y="455945"/>
                  </a:cubicBezTo>
                  <a:cubicBezTo>
                    <a:pt x="63973" y="455945"/>
                    <a:pt x="70843" y="457429"/>
                    <a:pt x="77157" y="459839"/>
                  </a:cubicBezTo>
                  <a:lnTo>
                    <a:pt x="123303" y="404773"/>
                  </a:lnTo>
                  <a:cubicBezTo>
                    <a:pt x="118103" y="396152"/>
                    <a:pt x="114854" y="386232"/>
                    <a:pt x="114854" y="375386"/>
                  </a:cubicBezTo>
                  <a:cubicBezTo>
                    <a:pt x="114854" y="344145"/>
                    <a:pt x="140294" y="318744"/>
                    <a:pt x="171677" y="318744"/>
                  </a:cubicBezTo>
                  <a:close/>
                  <a:moveTo>
                    <a:pt x="316484" y="174937"/>
                  </a:moveTo>
                  <a:lnTo>
                    <a:pt x="316577" y="174991"/>
                  </a:lnTo>
                  <a:lnTo>
                    <a:pt x="316577" y="243818"/>
                  </a:lnTo>
                  <a:cubicBezTo>
                    <a:pt x="325397" y="242149"/>
                    <a:pt x="332545" y="238070"/>
                    <a:pt x="338115" y="231488"/>
                  </a:cubicBezTo>
                  <a:cubicBezTo>
                    <a:pt x="343593" y="224999"/>
                    <a:pt x="346378" y="217304"/>
                    <a:pt x="346378" y="208497"/>
                  </a:cubicBezTo>
                  <a:cubicBezTo>
                    <a:pt x="346378" y="200617"/>
                    <a:pt x="344057" y="193757"/>
                    <a:pt x="339415" y="188102"/>
                  </a:cubicBezTo>
                  <a:lnTo>
                    <a:pt x="316577" y="174991"/>
                  </a:lnTo>
                  <a:lnTo>
                    <a:pt x="316577" y="174937"/>
                  </a:lnTo>
                  <a:close/>
                  <a:moveTo>
                    <a:pt x="290954" y="55995"/>
                  </a:moveTo>
                  <a:cubicBezTo>
                    <a:pt x="283991" y="58312"/>
                    <a:pt x="278421" y="62299"/>
                    <a:pt x="274243" y="67954"/>
                  </a:cubicBezTo>
                  <a:cubicBezTo>
                    <a:pt x="270158" y="73609"/>
                    <a:pt x="268116" y="79913"/>
                    <a:pt x="268116" y="86681"/>
                  </a:cubicBezTo>
                  <a:cubicBezTo>
                    <a:pt x="268116" y="92892"/>
                    <a:pt x="269973" y="98732"/>
                    <a:pt x="273779" y="104109"/>
                  </a:cubicBezTo>
                  <a:cubicBezTo>
                    <a:pt x="277493" y="109394"/>
                    <a:pt x="283249" y="113751"/>
                    <a:pt x="290954" y="117088"/>
                  </a:cubicBezTo>
                  <a:close/>
                  <a:moveTo>
                    <a:pt x="290861" y="0"/>
                  </a:moveTo>
                  <a:lnTo>
                    <a:pt x="316484" y="0"/>
                  </a:lnTo>
                  <a:lnTo>
                    <a:pt x="316484" y="17522"/>
                  </a:lnTo>
                  <a:cubicBezTo>
                    <a:pt x="335237" y="19747"/>
                    <a:pt x="350184" y="26143"/>
                    <a:pt x="361232" y="36619"/>
                  </a:cubicBezTo>
                  <a:cubicBezTo>
                    <a:pt x="372280" y="47188"/>
                    <a:pt x="379428" y="61279"/>
                    <a:pt x="382492" y="78893"/>
                  </a:cubicBezTo>
                  <a:lnTo>
                    <a:pt x="337744" y="84734"/>
                  </a:lnTo>
                  <a:cubicBezTo>
                    <a:pt x="335052" y="70828"/>
                    <a:pt x="327903" y="61464"/>
                    <a:pt x="316484" y="56458"/>
                  </a:cubicBezTo>
                  <a:lnTo>
                    <a:pt x="316484" y="125525"/>
                  </a:lnTo>
                  <a:cubicBezTo>
                    <a:pt x="344800" y="133219"/>
                    <a:pt x="364110" y="143139"/>
                    <a:pt x="374322" y="155283"/>
                  </a:cubicBezTo>
                  <a:cubicBezTo>
                    <a:pt x="384534" y="167428"/>
                    <a:pt x="389733" y="183095"/>
                    <a:pt x="389733" y="202193"/>
                  </a:cubicBezTo>
                  <a:cubicBezTo>
                    <a:pt x="389733" y="223423"/>
                    <a:pt x="383234" y="241408"/>
                    <a:pt x="370330" y="255963"/>
                  </a:cubicBezTo>
                  <a:cubicBezTo>
                    <a:pt x="357426" y="270610"/>
                    <a:pt x="339508" y="279510"/>
                    <a:pt x="316484" y="282755"/>
                  </a:cubicBezTo>
                  <a:lnTo>
                    <a:pt x="316484" y="315851"/>
                  </a:lnTo>
                  <a:lnTo>
                    <a:pt x="290861" y="315851"/>
                  </a:lnTo>
                  <a:lnTo>
                    <a:pt x="290861" y="283682"/>
                  </a:lnTo>
                  <a:cubicBezTo>
                    <a:pt x="270530" y="281179"/>
                    <a:pt x="253912" y="273577"/>
                    <a:pt x="241193" y="260876"/>
                  </a:cubicBezTo>
                  <a:cubicBezTo>
                    <a:pt x="228475" y="248175"/>
                    <a:pt x="220398" y="230283"/>
                    <a:pt x="216777" y="207106"/>
                  </a:cubicBezTo>
                  <a:lnTo>
                    <a:pt x="262917" y="202100"/>
                  </a:lnTo>
                  <a:cubicBezTo>
                    <a:pt x="264867" y="211556"/>
                    <a:pt x="268395" y="219714"/>
                    <a:pt x="273593" y="226482"/>
                  </a:cubicBezTo>
                  <a:cubicBezTo>
                    <a:pt x="278792" y="233342"/>
                    <a:pt x="284548" y="238256"/>
                    <a:pt x="290861" y="241315"/>
                  </a:cubicBezTo>
                  <a:lnTo>
                    <a:pt x="290861" y="167335"/>
                  </a:lnTo>
                  <a:cubicBezTo>
                    <a:pt x="267745" y="160753"/>
                    <a:pt x="250848" y="150834"/>
                    <a:pt x="240079" y="137484"/>
                  </a:cubicBezTo>
                  <a:cubicBezTo>
                    <a:pt x="229310" y="124041"/>
                    <a:pt x="223833" y="107910"/>
                    <a:pt x="223833" y="88813"/>
                  </a:cubicBezTo>
                  <a:cubicBezTo>
                    <a:pt x="223833" y="69530"/>
                    <a:pt x="229960" y="53306"/>
                    <a:pt x="242214" y="40142"/>
                  </a:cubicBezTo>
                  <a:cubicBezTo>
                    <a:pt x="254376" y="27070"/>
                    <a:pt x="270623" y="19468"/>
                    <a:pt x="290861" y="17522"/>
                  </a:cubicBezTo>
                  <a:close/>
                </a:path>
              </a:pathLst>
            </a:custGeom>
            <a:solidFill>
              <a:schemeClr val="accent1"/>
            </a:solidFill>
          </p:spPr>
          <p:txBody>
            <a:bodyPr vert="horz" anchor="ctr" wrap="square" tIns="45720" lIns="91440" bIns="45720" rIns="91440">
              <a:normAutofit/>
            </a:bodyPr>
            <a:p>
              <a:pPr algn="ctr" marL="0"/>
            </a:p>
          </p:txBody>
        </p:sp>
        <p:sp>
          <p:nvSpPr>
            <p:cNvPr name="AutoShape 23" id="23"/>
            <p:cNvSpPr/>
            <p:nvPr/>
          </p:nvSpPr>
          <p:spPr>
            <a:xfrm>
              <a:off x="5378310" y="2763008"/>
              <a:ext cx="1606549" cy="340735"/>
            </a:xfrm>
            <a:prstGeom prst="rect">
              <a:avLst/>
            </a:prstGeom>
            <a:noFill/>
            <a:ln cap="flat">
              <a:prstDash val="solid"/>
            </a:ln>
          </p:spPr>
          <p:txBody>
            <a:bodyPr vert="horz" rot="0" anchor="t" wrap="square" tIns="46800" lIns="91440" bIns="46800" rIns="90000">
              <a:prstTxWarp prst="textNoShape">
                <a:avLst/>
              </a:prstTxWarp>
              <a:spAutoFit/>
            </a:bodyPr>
            <a:p>
              <a:pPr algn="ctr" marL="0"/>
              <a:r>
                <a:rPr lang="zh-CN" b="true" i="false" sz="1600" baseline="0" u="none" altLang="en-US">
                  <a:solidFill>
                    <a:srgbClr val="000000"/>
                  </a:solidFill>
                  <a:latin typeface="微软雅黑"/>
                  <a:ea typeface="微软雅黑"/>
                </a:rPr>
                <a:t>Protecting Privacy</a:t>
              </a:r>
            </a:p>
          </p:txBody>
        </p:sp>
      </p:grpSp>
      <p:sp>
        <p:nvSpPr>
          <p:cNvPr name="AutoShape 24" id="24"/>
          <p:cNvSpPr/>
          <p:nvPr/>
        </p:nvSpPr>
        <p:spPr>
          <a:xfrm>
            <a:off x="4358166" y="3641555"/>
            <a:ext cx="3670902" cy="698717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anchor="t" wrap="square" tIns="45720" lIns="91440" bIns="45720" rIns="91440">
            <a:spAutoFit/>
          </a:bodyPr>
          <a:p>
            <a:pPr algn="ctr" marL="0">
              <a:lnSpc>
                <a:spcPct val="150000"/>
              </a:lnSpc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Ethical data practices help mitigate biases in algorithms, ensuring fair and equitable outcomes for all populations.</a:t>
            </a:r>
          </a:p>
        </p:txBody>
      </p:sp>
      <p:sp>
        <p:nvSpPr>
          <p:cNvPr name="AutoShape 25" id="25"/>
          <p:cNvSpPr/>
          <p:nvPr/>
        </p:nvSpPr>
        <p:spPr>
          <a:xfrm>
            <a:off x="669925" y="4234716"/>
            <a:ext cx="3670902" cy="698717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anchor="t" wrap="square" tIns="45720" lIns="91440" bIns="45720" rIns="91440">
            <a:spAutoFit/>
          </a:bodyPr>
          <a:p>
            <a:pPr algn="ctr" marL="0">
              <a:lnSpc>
                <a:spcPct val="150000"/>
              </a:lnSpc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Upholding data privacy is essential for safeguarding individual rights and maintaining the confidentiality of sensitive information.</a:t>
            </a:r>
          </a:p>
        </p:txBody>
      </p:sp>
      <p:sp>
        <p:nvSpPr>
          <p:cNvPr name="AutoShape 26" id="26"/>
          <p:cNvSpPr/>
          <p:nvPr/>
        </p:nvSpPr>
        <p:spPr>
          <a:xfrm>
            <a:off x="8046405" y="4234716"/>
            <a:ext cx="3670902" cy="1062990"/>
          </a:xfrm>
          <a:prstGeom prst="rect">
            <a:avLst/>
          </a:prstGeom>
          <a:noFill/>
          <a:ln cap="flat" cmpd="sng">
            <a:prstDash val="solid"/>
          </a:ln>
        </p:spPr>
        <p:txBody>
          <a:bodyPr vert="horz" anchor="t" wrap="square" tIns="45720" lIns="91440" bIns="45720" rIns="91440">
            <a:spAutoFit/>
          </a:bodyPr>
          <a:p>
            <a:pPr algn="ctr" marL="0">
              <a:lnSpc>
                <a:spcPct val="150000"/>
              </a:lnSpc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By adhering to ethical principles, data scientists foster trust with stakeholders, leading to greater adoption and acceptance of data-driven solutions.</a:t>
            </a:r>
          </a:p>
        </p:txBody>
      </p:sp>
    </p:spTree>
  </p:cSld>
  <p:clrMapOvr>
    <a:masterClrMapping/>
  </p:clrMapOvr>
  <p:transition spd="slow">
    <p:blinds dir="horz"/>
  </p:transition>
  <p:timing>
    <p:tnLst>
      <p:par>
        <p:cTn id="12061" dur="indefinite" repeatCount="1000" spd="100%" accel="0%" decel="0%" restart="never" nodeType="tmRoot">
          <p:childTnLst>
            <p:seq concurrent="true" nextAc="seek">
              <p:cTn id="12062" dur="indefinite" repeatCount="1000" spd="100%" accel="0%" decel="0%" nodeType="mainSeq">
                <p:childTnLst>
                  <p:par>
                    <p:cTn id="12063" repeatCount="1000" spd="100%" accel="0%" decel="0%" fill="hold">
                      <p:stCondLst>
                        <p:cond delay="indefinite"/>
                        <p:cond evt="onBegin" delay="0">
                          <p:tn val="12062"/>
                        </p:cond>
                      </p:stCondLst>
                      <p:childTnLst>
                        <p:par>
                          <p:cTn id="1206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2065" presetID="2" presetClass="entr" presetSubtype="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066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1+#ppt_w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67" dur="1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68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6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2070" presetID="21" presetClass="entr" presetSubtype="4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heel(4)" transition="in">
                                      <p:cBhvr>
                                        <p:cTn id="12071" dur="1000" repeatCount="1000" spd="100%" accel="0%" decel="0%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72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7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2074" presetID="19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075" dur="2000" repeatCount="1000" spd="100%" accel="0%" decel="0%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76" dur="2000" repeatCount="1000" spd="100%" accel="0%" decel="0%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#ppt_h*sin(2.5*pi*$)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77" dur="2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7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2079" presetID="23" presetClass="entr" presetSubtype="52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080" dur="500" repeatCount="1000" spd="100%" accel="0%" decel="0%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81" dur="500" repeatCount="1000" spd="100%" accel="0%" decel="0%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82" dur="500" repeatCount="1000" spd="100%" accel="0%" decel="0%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5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83" dur="500" repeatCount="1000" spd="100%" accel="0%" decel="0%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5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84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85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2086" presetID="22" presetClass="entr" presetSubtype="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ipe(right)" transition="in">
                                      <p:cBhvr>
                                        <p:cTn id="12087" dur="500" repeatCount="1000" spd="100%" accel="0%" decel="0%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88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8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2090" presetID="16" presetClass="entr" presetSubtype="4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arn(outHorizontal)" transition="in">
                                      <p:cBhvr>
                                        <p:cTn id="12091" dur="500" repeatCount="1000" spd="100%" accel="0%" decel="0%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92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9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2094" presetID="18" presetClass="entr" presetSubtype="3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strips(upRight)" transition="in">
                                      <p:cBhvr>
                                        <p:cTn id="12095" dur="500" repeatCount="1000" spd="100%" accel="0%" decel="0%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96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Overview of Existing Frameworks</a:t>
            </a:r>
          </a:p>
        </p:txBody>
      </p:sp>
      <p:sp>
        <p:nvSpPr>
          <p:cNvPr name="AutoShape 3" id="3"/>
          <p:cNvSpPr/>
          <p:nvPr/>
        </p:nvSpPr>
        <p:spPr>
          <a:xfrm>
            <a:off x="865626" y="2162725"/>
            <a:ext cx="2142744" cy="2142744"/>
          </a:xfrm>
          <a:prstGeom prst="ellipse">
            <a:avLst/>
          </a:prstGeom>
          <a:blipFill>
            <a:blip r:embed="rId2"/>
            <a:srcRect/>
            <a:tile algn="ctr" tx="0" ty="0" sx="77000" sy="96000"/>
          </a:blipFill>
          <a:ln cap="flat" cmpd="sng">
            <a:prstDash val="solid"/>
          </a:ln>
        </p:spPr>
        <p:txBody>
          <a:bodyPr vert="horz" rot="0" anchor="t" wrap="square" tIns="45720" lIns="91440" bIns="45720" rIns="91440">
            <a:prstTxWarp prst="textNoShape">
              <a:avLst/>
            </a:prstTxWarp>
            <a:noAutofit/>
          </a:bodyPr>
          <a:p>
            <a:pPr algn="ctr" marL="0"/>
          </a:p>
        </p:txBody>
      </p:sp>
      <p:sp>
        <p:nvSpPr>
          <p:cNvPr name="TextBox 4" id="4"/>
          <p:cNvSpPr txBox="true"/>
          <p:nvPr/>
        </p:nvSpPr>
        <p:spPr>
          <a:xfrm>
            <a:off x="3731458" y="1256421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cap="flat">
            <a:prstDash val="solid"/>
          </a:ln>
          <a:effectLst>
            <a:outerShdw algn="tl" blurRad="127000" dir="2700000" dist="63500" rotWithShape="false">
              <a:schemeClr val="accent4">
                <a:alpha val="40000"/>
              </a:scheme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en-US" b="true" i="false" sz="1400" baseline="0" u="none">
                <a:solidFill>
                  <a:srgbClr val="FFFFFF"/>
                </a:solidFill>
                <a:latin typeface="Arial"/>
                <a:ea typeface="Arial"/>
              </a:rPr>
              <a:t>01</a:t>
            </a:r>
            <a:endParaRPr lang="en-US" sz="1100"/>
          </a:p>
        </p:txBody>
      </p:sp>
      <p:sp>
        <p:nvSpPr>
          <p:cNvPr name="TextBox 5" id="5"/>
          <p:cNvSpPr txBox="true"/>
          <p:nvPr/>
        </p:nvSpPr>
        <p:spPr>
          <a:xfrm>
            <a:off x="3686875" y="2856179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flat">
            <a:prstDash val="solid"/>
          </a:ln>
          <a:effectLst>
            <a:outerShdw algn="tl" blurRad="127000" dir="2700000" dist="63500" rotWithShape="false">
              <a:schemeClr val="accent1">
                <a:alpha val="40000"/>
              </a:scheme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en-US" b="true" i="false" sz="1400" baseline="0" u="none">
                <a:solidFill>
                  <a:srgbClr val="FFFFFF"/>
                </a:solidFill>
                <a:latin typeface="Arial"/>
                <a:ea typeface="Arial"/>
              </a:rPr>
              <a:t>02</a:t>
            </a:r>
            <a:endParaRPr lang="en-US" sz="1100"/>
          </a:p>
        </p:txBody>
      </p:sp>
      <p:sp>
        <p:nvSpPr>
          <p:cNvPr name="TextBox 6" id="6"/>
          <p:cNvSpPr txBox="true"/>
          <p:nvPr/>
        </p:nvSpPr>
        <p:spPr>
          <a:xfrm>
            <a:off x="3686875" y="4455937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cap="flat">
            <a:prstDash val="solid"/>
          </a:ln>
          <a:effectLst>
            <a:outerShdw algn="tl" blurRad="127000" dir="2700000" dist="63500" rotWithShape="false">
              <a:schemeClr val="accent5">
                <a:alpha val="40000"/>
              </a:schemeClr>
            </a:outerShdw>
          </a:effectLst>
        </p:spPr>
        <p:txBody>
          <a:bodyPr anchor="ctr" rtlCol="false" vert="horz" wrap="none" tIns="45720" lIns="91440" bIns="45720" rIns="91440">
            <a:normAutofit/>
          </a:bodyPr>
          <a:lstStyle/>
          <a:p>
            <a:pPr algn="l" marL="0">
              <a:defRPr/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03</a:t>
            </a:r>
            <a:endParaRPr lang="en-US" sz="1100"/>
          </a:p>
        </p:txBody>
      </p:sp>
      <p:sp>
        <p:nvSpPr>
          <p:cNvPr name="TextBox 7" id="7"/>
          <p:cNvSpPr txBox="true"/>
          <p:nvPr/>
        </p:nvSpPr>
        <p:spPr>
          <a:xfrm>
            <a:off x="4271458" y="1256421"/>
            <a:ext cx="5225366" cy="476071"/>
          </a:xfrm>
          <a:prstGeom prst="roundRect">
            <a:avLst>
              <a:gd name="adj" fmla="val 50000"/>
            </a:avLst>
          </a:prstGeom>
          <a:solidFill>
            <a:srgbClr val="F0F0F0"/>
          </a:solidFill>
          <a:ln cap="flat">
            <a:prstDash val="solid"/>
          </a:ln>
          <a:effectLst>
            <a:outerShdw algn="tl" blurRad="127000" dir="2700000" dist="63500" rotWithShape="false">
              <a:srgbClr val="F0F0F0">
                <a:alpha val="15000"/>
                <a:lumMod val="10000"/>
              </a:srgb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Codes of Conduct</a:t>
            </a:r>
            <a:endParaRPr lang="en-US" sz="1100"/>
          </a:p>
        </p:txBody>
      </p:sp>
      <p:sp>
        <p:nvSpPr>
          <p:cNvPr name="AutoShape 8" id="8"/>
          <p:cNvSpPr/>
          <p:nvPr/>
        </p:nvSpPr>
        <p:spPr>
          <a:xfrm flipH="true">
            <a:off x="4330834" y="1890728"/>
            <a:ext cx="5225366" cy="8891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50000"/>
              </a:lnSpc>
            </a:pPr>
            <a:r>
              <a:rPr lang="en-US" b="false" i="false" sz="1200" baseline="0" u="none">
                <a:ln/>
                <a:solidFill>
                  <a:srgbClr val="000000"/>
                </a:solidFill>
                <a:latin typeface="Arial"/>
                <a:ea typeface="Arial"/>
              </a:rPr>
              <a:t>Professional organizations like ACM and IEEE provide ethical codes of conduct that guide data scientists in ethical decision-making.</a:t>
            </a:r>
          </a:p>
        </p:txBody>
      </p:sp>
      <p:sp>
        <p:nvSpPr>
          <p:cNvPr name="TextBox 9" id="9"/>
          <p:cNvSpPr txBox="true"/>
          <p:nvPr/>
        </p:nvSpPr>
        <p:spPr>
          <a:xfrm>
            <a:off x="4209180" y="2865738"/>
            <a:ext cx="5225366" cy="476071"/>
          </a:xfrm>
          <a:prstGeom prst="roundRect">
            <a:avLst>
              <a:gd name="adj" fmla="val 50000"/>
            </a:avLst>
          </a:prstGeom>
          <a:solidFill>
            <a:srgbClr val="F0F0F0"/>
          </a:solidFill>
          <a:ln cap="flat">
            <a:prstDash val="solid"/>
          </a:ln>
          <a:effectLst>
            <a:outerShdw algn="tl" blurRad="127000" dir="2700000" dist="63500" rotWithShape="false">
              <a:srgbClr val="F0F0F0">
                <a:alpha val="15000"/>
                <a:lumMod val="10000"/>
              </a:srgb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Institutional Review Boards (IRBs)</a:t>
            </a:r>
            <a:endParaRPr lang="en-US" sz="1100"/>
          </a:p>
        </p:txBody>
      </p:sp>
      <p:sp>
        <p:nvSpPr>
          <p:cNvPr name="AutoShape 10" id="10"/>
          <p:cNvSpPr/>
          <p:nvPr/>
        </p:nvSpPr>
        <p:spPr>
          <a:xfrm flipH="true">
            <a:off x="4268556" y="3500045"/>
            <a:ext cx="5225366" cy="8891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50000"/>
              </a:lnSpc>
            </a:pPr>
            <a:r>
              <a:rPr lang="en-US" b="false" i="false" sz="1200" baseline="0" u="none">
                <a:ln/>
                <a:solidFill>
                  <a:srgbClr val="000000"/>
                </a:solidFill>
                <a:latin typeface="Arial"/>
                <a:ea typeface="Arial"/>
              </a:rPr>
              <a:t>IRBs in academic and research settings review and approve research proposals to ensure the protection of human subjects.</a:t>
            </a:r>
          </a:p>
        </p:txBody>
      </p:sp>
      <p:sp>
        <p:nvSpPr>
          <p:cNvPr name="TextBox 11" id="11"/>
          <p:cNvSpPr txBox="true"/>
          <p:nvPr/>
        </p:nvSpPr>
        <p:spPr>
          <a:xfrm>
            <a:off x="4209180" y="4485306"/>
            <a:ext cx="5225366" cy="476071"/>
          </a:xfrm>
          <a:prstGeom prst="roundRect">
            <a:avLst>
              <a:gd name="adj" fmla="val 50000"/>
            </a:avLst>
          </a:prstGeom>
          <a:solidFill>
            <a:srgbClr val="F0F0F0"/>
          </a:solidFill>
          <a:ln cap="flat">
            <a:prstDash val="solid"/>
          </a:ln>
          <a:effectLst>
            <a:outerShdw algn="tl" blurRad="127000" dir="2700000" dist="63500" rotWithShape="false">
              <a:srgbClr val="F0F0F0">
                <a:alpha val="15000"/>
                <a:lumMod val="10000"/>
              </a:srgbClr>
            </a:outerShdw>
          </a:effectLst>
        </p:spPr>
        <p:txBody>
          <a:bodyPr anchor="ctr" rtlCol="false" vert="horz" tIns="45720" lIns="91440" bIns="45720" rIns="91440">
            <a:normAutofit/>
          </a:bodyPr>
          <a:lstStyle/>
          <a:p>
            <a:pPr algn="l" marL="0">
              <a:defRPr/>
            </a:pPr>
            <a:r>
              <a:rPr lang="zh-CN" b="true" i="false" sz="16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Industry Guidelines</a:t>
            </a:r>
            <a:endParaRPr lang="en-US" sz="1100"/>
          </a:p>
        </p:txBody>
      </p:sp>
      <p:sp>
        <p:nvSpPr>
          <p:cNvPr name="AutoShape 12" id="12"/>
          <p:cNvSpPr/>
          <p:nvPr/>
        </p:nvSpPr>
        <p:spPr>
          <a:xfrm flipH="true">
            <a:off x="4268556" y="5119613"/>
            <a:ext cx="5225366" cy="8891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50000"/>
              </a:lnSpc>
            </a:pPr>
            <a:r>
              <a:rPr lang="en-US" b="false" i="false" sz="1200" baseline="0" u="none">
                <a:ln/>
                <a:solidFill>
                  <a:srgbClr val="000000"/>
                </a:solidFill>
                <a:latin typeface="Arial"/>
                <a:ea typeface="Arial"/>
              </a:rPr>
              <a:t>Various industries have developed guidelines and standards to promote ethical practices in data science.</a:t>
            </a:r>
          </a:p>
        </p:txBody>
      </p:sp>
      <p:sp>
        <p:nvSpPr>
          <p:cNvPr name="AutoShape 13" id="13"/>
          <p:cNvSpPr/>
          <p:nvPr/>
        </p:nvSpPr>
        <p:spPr>
          <a:xfrm flipH="true">
            <a:off x="3737366" y="4485306"/>
            <a:ext cx="471813" cy="416011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50000"/>
              </a:lnSpc>
            </a:pPr>
            <a:r>
              <a:rPr lang="en-US" b="false" i="false" sz="1600" baseline="0" u="none">
                <a:ln/>
                <a:solidFill>
                  <a:srgbClr val="FFFFFF"/>
                </a:solidFill>
                <a:latin typeface="Arial"/>
                <a:ea typeface="Arial"/>
              </a:rPr>
              <a:t>03</a:t>
            </a:r>
          </a:p>
        </p:txBody>
      </p:sp>
    </p:spTree>
  </p:cSld>
  <p:clrMapOvr>
    <a:masterClrMapping/>
  </p:clrMapOvr>
  <p:transition spd="slow">
    <p:dissolve/>
  </p:transition>
  <p:timing>
    <p:tnLst>
      <p:par>
        <p:cTn id="14926" dur="indefinite" repeatCount="1000" spd="100%" accel="0%" decel="0%" restart="never" nodeType="tmRoot">
          <p:childTnLst>
            <p:seq concurrent="true" nextAc="seek">
              <p:cTn id="14927" dur="indefinite" repeatCount="1000" spd="100%" accel="0%" decel="0%" nodeType="mainSeq">
                <p:childTnLst>
                  <p:par>
                    <p:cTn id="14928" repeatCount="1000" spd="100%" accel="0%" decel="0%" fill="hold">
                      <p:stCondLst>
                        <p:cond delay="indefinite"/>
                        <p:cond evt="onBegin" delay="0">
                          <p:tn val="14927"/>
                        </p:cond>
                      </p:stCondLst>
                      <p:childTnLst>
                        <p:par>
                          <p:cTn id="1492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4930" presetID="6" presetClass="entr" presetSubtype="3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circle(out)" transition="in">
                                      <p:cBhvr>
                                        <p:cTn id="14931" dur="10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32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3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4934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35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3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4937" presetID="22" presetClass="entr" presetSubtype="4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ipe(down)" transition="in">
                                      <p:cBhvr>
                                        <p:cTn id="14938" dur="500" repeatCount="1000" spd="100%" accel="0%" decel="0%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39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4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4941" presetID="48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943" dur="1000" repeatCount="1000" spd="100%" accel="0%" decel="0%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90.0"/>
                                          </p:val>
                                        </p:tav>
                                        <p:tav fmla="" tm="80000">
                                          <p:val>
                                            <p:fltVal val="90.0"/>
                                          </p:val>
                                        </p:tav>
                                        <p:tav fmla="" tm="80000">
                                          <p:val>
                                            <p:fltVal val="9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44" dur="1000" repeatCount="1000" spd="100%" accel="0%" decel="0%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-1.0"/>
                                          </p:val>
                                        </p:tav>
                                        <p:tav fmla="" tm="50000">
                                          <p:val>
                                            <p:fltVal val="0.95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45" dur="1000" repeatCount="1000" spd="100%" accel="0%" decel="0%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14942" dur="1000" repeatCount="1000" spd="100%" accel="0%" decel="0%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46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4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4948" presetID="3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950" dur="1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51" dur="1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52" dur="1000" repeatCount="1000" spd="100%" accel="0%" decel="0%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9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14949" dur="1000" repeatCount="1000" spd="100%" accel="0%" decel="0%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53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5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4955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56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5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4958" presetID="39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959" dur="1000" repeatCount="1000" spd="100%" accel="0%" decel="0%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/20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60" dur="1000" repeatCount="1000" spd="100%" accel="0%" decel="0%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+.3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61" dur="1000" repeatCount="1000" spd="100%" accel="0%" decel="0%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.3"/>
                                          </p:val>
                                        </p:tav>
                                        <p:tav fmla="" tm="5000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62" dur="1000" repeatCount="1000" spd="100%" accel="0%" decel="0%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963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6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4965" presetID="18" presetClass="entr" presetSubtype="9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strips(upLeft)" transition="in">
                                      <p:cBhvr>
                                        <p:cTn id="14966" dur="500" repeatCount="1000" spd="100%" accel="0%" decel="0%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67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68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4969" presetID="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70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7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4972" presetID="45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974" dur="1000" repeatCount="1000" spd="100%" accel="0%" decel="0%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#ppt_w*sin(2.5*pi*$)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75" dur="1000" repeatCount="1000" spd="100%" accel="0%" decel="0%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14973" dur="1000" repeatCount="1000" spd="100%" accel="0%" decel="0%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76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7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4978" presetID="3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linds(vertical)" transition="in">
                                      <p:cBhvr>
                                        <p:cTn id="14979" dur="1000" repeatCount="1000" spd="100%" accel="0%" decel="0%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80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Key Components of Ethical Frameworks</a:t>
            </a:r>
          </a:p>
        </p:txBody>
      </p:sp>
      <p:grpSp>
        <p:nvGrpSpPr>
          <p:cNvPr name="Group 3" id="3"/>
          <p:cNvGrpSpPr/>
          <p:nvPr/>
        </p:nvGrpSpPr>
        <p:grpSpPr>
          <a:xfrm>
            <a:off x="7411096" y="1512042"/>
            <a:ext cx="4109391" cy="4062197"/>
            <a:chOff x="5687618" y="803281"/>
            <a:chExt cx="5954593" cy="5398332"/>
          </a:xfrm>
        </p:grpSpPr>
        <p:sp>
          <p:nvSpPr>
            <p:cNvPr name="Freeform 4" id="4"/>
            <p:cNvSpPr/>
            <p:nvPr/>
          </p:nvSpPr>
          <p:spPr>
            <a:xfrm flipH="true">
              <a:off x="5687618" y="803281"/>
              <a:ext cx="5954593" cy="4901971"/>
            </a:xfrm>
            <a:custGeom>
              <a:avLst/>
              <a:gdLst/>
              <a:ahLst/>
              <a:cxnLst/>
              <a:rect r="r" b="b" t="t" l="l"/>
              <a:pathLst>
                <a:path w="4326814" h="3561942" stroke="true" fill="norm" extrusionOk="true">
                  <a:moveTo>
                    <a:pt x="3064916" y="540547"/>
                  </a:moveTo>
                  <a:cubicBezTo>
                    <a:pt x="1907660" y="635795"/>
                    <a:pt x="1682096" y="527365"/>
                    <a:pt x="1319825" y="166854"/>
                  </a:cubicBezTo>
                  <a:cubicBezTo>
                    <a:pt x="894105" y="-256752"/>
                    <a:pt x="150996" y="188238"/>
                    <a:pt x="42466" y="810892"/>
                  </a:cubicBezTo>
                  <a:cubicBezTo>
                    <a:pt x="-214697" y="2286696"/>
                    <a:pt x="725649" y="3405712"/>
                    <a:pt x="2064041" y="3545790"/>
                  </a:cubicBezTo>
                  <a:cubicBezTo>
                    <a:pt x="3507592" y="3696737"/>
                    <a:pt x="4267859" y="2767561"/>
                    <a:pt x="4323206" y="1867769"/>
                  </a:cubicBezTo>
                  <a:cubicBezTo>
                    <a:pt x="4372767" y="1066294"/>
                    <a:pt x="3909713" y="470961"/>
                    <a:pt x="3064916" y="540547"/>
                  </a:cubicBezTo>
                  <a:close/>
                </a:path>
              </a:pathLst>
            </a:custGeom>
            <a:gradFill>
              <a:gsLst>
                <a:gs pos="0">
                  <a:srgbClr val="15889F"/>
                </a:gs>
                <a:gs pos="86000">
                  <a:srgbClr val="15889F">
                    <a:alpha val="0"/>
                  </a:srgbClr>
                </a:gs>
              </a:gsLst>
              <a:lin ang="2700000"/>
            </a:gradFill>
            <a:ln cap="flat">
              <a:prstDash val="solid"/>
            </a:ln>
          </p:spPr>
          <p:txBody>
            <a:bodyPr vert="horz" rot="0" anchor="ctr" wrap="square" tIns="45720" lIns="91440" bIns="45720" rIns="91440">
              <a:prstTxWarp prst="textNoShape">
                <a:avLst/>
              </a:prstTxWarp>
              <a:noAutofit/>
            </a:bodyPr>
            <a:p>
              <a:pPr algn="l" marL="0"/>
            </a:p>
          </p:txBody>
        </p:sp>
        <p:sp>
          <p:nvSpPr>
            <p:cNvPr name="AutoShape 5" id="5"/>
            <p:cNvSpPr/>
            <p:nvPr/>
          </p:nvSpPr>
          <p:spPr>
            <a:xfrm>
              <a:off x="6391614" y="1655013"/>
              <a:ext cx="4546599" cy="4546600"/>
            </a:xfrm>
            <a:prstGeom prst="ellipse">
              <a:avLst/>
            </a:prstGeom>
            <a:pattFill prst="pct5">
              <a:fgClr>
                <a:srgbClr val="E4E6EA"/>
              </a:fgClr>
              <a:bgClr>
                <a:srgbClr val="ADB5BF"/>
              </a:bgClr>
            </a:pattFill>
            <a:ln cap="flat" cmpd="sng">
              <a:prstDash val="solid"/>
            </a:ln>
          </p:spPr>
          <p:txBody>
            <a:bodyPr vert="horz" rot="0" anchor="t" wrap="square" tIns="45720" lIns="91440" bIns="45720" rIns="91440">
              <a:prstTxWarp prst="textNoShape">
                <a:avLst/>
              </a:prstTxWarp>
              <a:noAutofit/>
            </a:bodyPr>
            <a:p>
              <a:pPr algn="ctr" marL="0"/>
            </a:p>
          </p:txBody>
        </p:sp>
      </p:grpSp>
      <p:sp>
        <p:nvSpPr>
          <p:cNvPr name="TextBox 6" id="6"/>
          <p:cNvSpPr txBox="true"/>
          <p:nvPr/>
        </p:nvSpPr>
        <p:spPr>
          <a:xfrm flipH="true">
            <a:off x="755313" y="1559900"/>
            <a:ext cx="5657362" cy="1104331"/>
          </a:xfrm>
          <a:prstGeom prst="roundRect">
            <a:avLst/>
          </a:prstGeom>
          <a:solidFill>
            <a:schemeClr val="accent1"/>
          </a:solidFill>
          <a:ln cap="flat" cmpd="sng">
            <a:prstDash val="solid"/>
          </a:ln>
        </p:spPr>
        <p:txBody>
          <a:bodyPr anchor="ctr" rtlCol="false" vert="horz" rot="0" wrap="square" tIns="46800" lIns="180000" bIns="46800" rIns="180000">
            <a:prstTxWarp prst="textNoShape">
              <a:avLst/>
            </a:prstTxWarp>
            <a:noAutofit/>
          </a:bodyPr>
          <a:lstStyle/>
          <a:p>
            <a:pPr algn="l" marL="0">
              <a:lnSpc>
                <a:spcPct val="150000"/>
              </a:lnSpc>
              <a:defRPr/>
            </a:pPr>
            <a:endParaRPr lang="en-US" sz="1100"/>
          </a:p>
        </p:txBody>
      </p:sp>
      <p:grpSp>
        <p:nvGrpSpPr>
          <p:cNvPr name="Group 7" id="7"/>
          <p:cNvGrpSpPr/>
          <p:nvPr/>
        </p:nvGrpSpPr>
        <p:grpSpPr>
          <a:xfrm>
            <a:off x="517702" y="1458961"/>
            <a:ext cx="360001" cy="360000"/>
            <a:chOff x="752447" y="2654991"/>
            <a:chExt cx="360001" cy="360000"/>
          </a:xfrm>
        </p:grpSpPr>
        <p:sp>
          <p:nvSpPr>
            <p:cNvPr name="AutoShape 8" id="8"/>
            <p:cNvSpPr/>
            <p:nvPr/>
          </p:nvSpPr>
          <p:spPr>
            <a:xfrm>
              <a:off x="752447" y="2654991"/>
              <a:ext cx="360001" cy="360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5400" cap="flat" cmpd="sng">
              <a:solidFill>
                <a:srgbClr val="FFFFFF"/>
              </a:solidFill>
              <a:prstDash val="solid"/>
            </a:ln>
          </p:spPr>
          <p:txBody>
            <a:bodyPr vert="horz" anchor="ctr" tIns="45720" lIns="91440" bIns="45720" rIns="91440">
              <a:normAutofit/>
            </a:bodyPr>
            <a:p>
              <a:pPr algn="ctr" marL="0"/>
            </a:p>
          </p:txBody>
        </p:sp>
        <p:sp>
          <p:nvSpPr>
            <p:cNvPr name="Freeform 9" id="9"/>
            <p:cNvSpPr/>
            <p:nvPr/>
          </p:nvSpPr>
          <p:spPr>
            <a:xfrm>
              <a:off x="851032" y="2780398"/>
              <a:ext cx="162833" cy="109186"/>
            </a:xfrm>
            <a:custGeom>
              <a:avLst/>
              <a:gdLst/>
              <a:ahLst/>
              <a:cxnLst/>
              <a:rect r="r" b="b" t="t" l="l"/>
              <a:pathLst>
                <a:path w="195399" h="131023" stroke="true" fill="norm" extrusionOk="true">
                  <a:moveTo>
                    <a:pt x="195400" y="0"/>
                  </a:moveTo>
                  <a:lnTo>
                    <a:pt x="64376" y="131023"/>
                  </a:lnTo>
                  <a:lnTo>
                    <a:pt x="0" y="66647"/>
                  </a:lnTo>
                </a:path>
              </a:pathLst>
            </a:custGeom>
            <a:noFill/>
            <a:ln w="25400" cap="flat">
              <a:solidFill>
                <a:srgbClr val="FFFFFF"/>
              </a:solidFill>
              <a:prstDash val="solid"/>
            </a:ln>
          </p:spPr>
          <p:txBody>
            <a:bodyPr vert="horz" anchor="ctr" tIns="45720" lIns="91440" bIns="45720" rIns="91440">
              <a:normAutofit/>
            </a:bodyPr>
            <a:p>
              <a:pPr algn="l" marL="0"/>
            </a:p>
          </p:txBody>
        </p:sp>
      </p:grpSp>
      <p:sp>
        <p:nvSpPr>
          <p:cNvPr name="TextBox 10" id="10"/>
          <p:cNvSpPr txBox="true"/>
          <p:nvPr/>
        </p:nvSpPr>
        <p:spPr>
          <a:xfrm flipH="true">
            <a:off x="852579" y="5212822"/>
            <a:ext cx="5560093" cy="1105786"/>
          </a:xfrm>
          <a:prstGeom prst="roundRect">
            <a:avLst/>
          </a:prstGeom>
          <a:solidFill>
            <a:srgbClr val="768394">
              <a:alpha val="15000"/>
            </a:srgbClr>
          </a:solidFill>
          <a:ln cap="flat" cmpd="sng">
            <a:prstDash val="solid"/>
          </a:ln>
        </p:spPr>
        <p:txBody>
          <a:bodyPr anchor="ctr" rtlCol="false" vert="horz" rot="0" wrap="square" tIns="46800" lIns="180000" bIns="46800" rIns="180000">
            <a:prstTxWarp prst="textNoShape">
              <a:avLst/>
            </a:prstTxWarp>
            <a:noAutofit/>
          </a:bodyPr>
          <a:lstStyle/>
          <a:p>
            <a:pPr algn="l" marL="0">
              <a:lnSpc>
                <a:spcPct val="150000"/>
              </a:lnSpc>
              <a:defRPr/>
            </a:pPr>
            <a:endParaRPr lang="en-US" sz="1100"/>
          </a:p>
        </p:txBody>
      </p:sp>
      <p:grpSp>
        <p:nvGrpSpPr>
          <p:cNvPr name="Group 11" id="11"/>
          <p:cNvGrpSpPr/>
          <p:nvPr/>
        </p:nvGrpSpPr>
        <p:grpSpPr>
          <a:xfrm>
            <a:off x="499071" y="5108399"/>
            <a:ext cx="512483" cy="478699"/>
            <a:chOff x="752447" y="2654991"/>
            <a:chExt cx="360001" cy="360000"/>
          </a:xfrm>
        </p:grpSpPr>
        <p:sp>
          <p:nvSpPr>
            <p:cNvPr name="AutoShape 12" id="12"/>
            <p:cNvSpPr/>
            <p:nvPr/>
          </p:nvSpPr>
          <p:spPr>
            <a:xfrm>
              <a:off x="752447" y="2654991"/>
              <a:ext cx="360001" cy="360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5400" cap="flat" cmpd="sng">
              <a:solidFill>
                <a:srgbClr val="FFFFFF"/>
              </a:solidFill>
              <a:prstDash val="solid"/>
            </a:ln>
          </p:spPr>
          <p:txBody>
            <a:bodyPr vert="horz" anchor="ctr" tIns="45720" lIns="91440" bIns="45720" rIns="91440">
              <a:normAutofit/>
            </a:bodyPr>
            <a:p>
              <a:pPr algn="ctr" marL="0"/>
            </a:p>
          </p:txBody>
        </p:sp>
        <p:sp>
          <p:nvSpPr>
            <p:cNvPr name="Freeform 13" id="13"/>
            <p:cNvSpPr/>
            <p:nvPr/>
          </p:nvSpPr>
          <p:spPr>
            <a:xfrm>
              <a:off x="851032" y="2780398"/>
              <a:ext cx="162833" cy="109186"/>
            </a:xfrm>
            <a:custGeom>
              <a:avLst/>
              <a:gdLst/>
              <a:ahLst/>
              <a:cxnLst/>
              <a:rect r="r" b="b" t="t" l="l"/>
              <a:pathLst>
                <a:path w="195399" h="131023" stroke="true" fill="norm" extrusionOk="true">
                  <a:moveTo>
                    <a:pt x="195400" y="0"/>
                  </a:moveTo>
                  <a:lnTo>
                    <a:pt x="64376" y="131023"/>
                  </a:lnTo>
                  <a:lnTo>
                    <a:pt x="0" y="66647"/>
                  </a:lnTo>
                </a:path>
              </a:pathLst>
            </a:custGeom>
            <a:noFill/>
            <a:ln w="25400" cap="flat">
              <a:solidFill>
                <a:srgbClr val="FFFFFF"/>
              </a:solidFill>
              <a:prstDash val="solid"/>
            </a:ln>
          </p:spPr>
          <p:txBody>
            <a:bodyPr vert="horz" anchor="ctr" tIns="45720" lIns="91440" bIns="45720" rIns="91440">
              <a:normAutofit/>
            </a:bodyPr>
            <a:p>
              <a:pPr algn="l" marL="0"/>
            </a:p>
          </p:txBody>
        </p:sp>
      </p:grpSp>
      <p:sp>
        <p:nvSpPr>
          <p:cNvPr name="TextBox 14" id="14"/>
          <p:cNvSpPr txBox="true"/>
          <p:nvPr/>
        </p:nvSpPr>
        <p:spPr>
          <a:xfrm flipH="true">
            <a:off x="758513" y="3262653"/>
            <a:ext cx="5654162" cy="1171751"/>
          </a:xfrm>
          <a:prstGeom prst="roundRect">
            <a:avLst/>
          </a:prstGeom>
          <a:solidFill>
            <a:srgbClr val="768394">
              <a:alpha val="15000"/>
            </a:srgbClr>
          </a:solidFill>
          <a:ln cap="flat" cmpd="sng">
            <a:prstDash val="solid"/>
          </a:ln>
        </p:spPr>
        <p:txBody>
          <a:bodyPr anchor="ctr" rtlCol="false" vert="horz" rot="0" wrap="square" tIns="46800" lIns="180000" bIns="46800" rIns="180000">
            <a:prstTxWarp prst="textNoShape">
              <a:avLst/>
            </a:prstTxWarp>
            <a:noAutofit/>
          </a:bodyPr>
          <a:lstStyle/>
          <a:p>
            <a:pPr algn="l" marL="0">
              <a:lnSpc>
                <a:spcPct val="150000"/>
              </a:lnSpc>
              <a:defRPr/>
            </a:pPr>
            <a:endParaRPr lang="en-US" sz="1100"/>
          </a:p>
        </p:txBody>
      </p:sp>
      <p:grpSp>
        <p:nvGrpSpPr>
          <p:cNvPr name="Group 15" id="15"/>
          <p:cNvGrpSpPr/>
          <p:nvPr/>
        </p:nvGrpSpPr>
        <p:grpSpPr>
          <a:xfrm>
            <a:off x="520902" y="3218314"/>
            <a:ext cx="360001" cy="360000"/>
            <a:chOff x="752447" y="2654991"/>
            <a:chExt cx="360001" cy="360000"/>
          </a:xfrm>
        </p:grpSpPr>
        <p:sp>
          <p:nvSpPr>
            <p:cNvPr name="AutoShape 16" id="16"/>
            <p:cNvSpPr/>
            <p:nvPr/>
          </p:nvSpPr>
          <p:spPr>
            <a:xfrm>
              <a:off x="752447" y="2654991"/>
              <a:ext cx="360001" cy="360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5400" cap="flat" cmpd="sng">
              <a:solidFill>
                <a:srgbClr val="FFFFFF"/>
              </a:solidFill>
              <a:prstDash val="solid"/>
            </a:ln>
          </p:spPr>
          <p:txBody>
            <a:bodyPr vert="horz" anchor="ctr" tIns="45720" lIns="91440" bIns="45720" rIns="91440">
              <a:normAutofit/>
            </a:bodyPr>
            <a:p>
              <a:pPr algn="ctr" marL="0"/>
            </a:p>
          </p:txBody>
        </p:sp>
        <p:sp>
          <p:nvSpPr>
            <p:cNvPr name="Freeform 17" id="17"/>
            <p:cNvSpPr/>
            <p:nvPr/>
          </p:nvSpPr>
          <p:spPr>
            <a:xfrm>
              <a:off x="851032" y="2780398"/>
              <a:ext cx="162833" cy="109186"/>
            </a:xfrm>
            <a:custGeom>
              <a:avLst/>
              <a:gdLst/>
              <a:ahLst/>
              <a:cxnLst/>
              <a:rect r="r" b="b" t="t" l="l"/>
              <a:pathLst>
                <a:path w="195399" h="131023" stroke="true" fill="norm" extrusionOk="true">
                  <a:moveTo>
                    <a:pt x="195400" y="0"/>
                  </a:moveTo>
                  <a:lnTo>
                    <a:pt x="64376" y="131023"/>
                  </a:lnTo>
                  <a:lnTo>
                    <a:pt x="0" y="66647"/>
                  </a:lnTo>
                </a:path>
              </a:pathLst>
            </a:custGeom>
            <a:noFill/>
            <a:ln w="25400" cap="flat">
              <a:solidFill>
                <a:srgbClr val="FFFFFF"/>
              </a:solidFill>
              <a:prstDash val="solid"/>
            </a:ln>
          </p:spPr>
          <p:txBody>
            <a:bodyPr vert="horz" anchor="ctr" tIns="45720" lIns="91440" bIns="45720" rIns="91440">
              <a:normAutofit/>
            </a:bodyPr>
            <a:p>
              <a:pPr algn="l" marL="0"/>
            </a:p>
          </p:txBody>
        </p:sp>
      </p:grpSp>
      <p:sp>
        <p:nvSpPr>
          <p:cNvPr name="AutoShape 18" id="18"/>
          <p:cNvSpPr/>
          <p:nvPr/>
        </p:nvSpPr>
        <p:spPr>
          <a:xfrm>
            <a:off x="852581" y="1220072"/>
            <a:ext cx="5560094" cy="3385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/>
            <a:r>
              <a:rPr lang="en-US" b="true" i="false" sz="1600" baseline="0" u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Arial"/>
              </a:rPr>
              <a:t>Informed Consent</a:t>
            </a:r>
          </a:p>
        </p:txBody>
      </p:sp>
      <p:sp>
        <p:nvSpPr>
          <p:cNvPr name="AutoShape 19" id="19"/>
          <p:cNvSpPr/>
          <p:nvPr/>
        </p:nvSpPr>
        <p:spPr>
          <a:xfrm>
            <a:off x="1030185" y="1680171"/>
            <a:ext cx="5288422" cy="585610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20000"/>
              </a:lnSpc>
            </a:pPr>
            <a:r>
              <a:rPr lang="pt-BR" b="false" i="false" sz="1400" baseline="0" u="none">
                <a:solidFill>
                  <a:srgbClr val="FFFFFF"/>
                </a:solidFill>
                <a:latin typeface="Arial"/>
                <a:ea typeface="Arial"/>
              </a:rPr>
              <a:t>Obtaining informed consent from individuals before collecting or using their data is a fundamental ethical principle.</a:t>
            </a:r>
          </a:p>
        </p:txBody>
      </p:sp>
      <p:sp>
        <p:nvSpPr>
          <p:cNvPr name="AutoShape 20" id="20"/>
          <p:cNvSpPr/>
          <p:nvPr/>
        </p:nvSpPr>
        <p:spPr>
          <a:xfrm>
            <a:off x="852581" y="2915852"/>
            <a:ext cx="5560094" cy="3385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/>
            <a:r>
              <a:rPr lang="en-US" b="true" i="false" sz="1600" baseline="0" u="none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  <a:ea typeface="Arial"/>
              </a:rPr>
              <a:t>Data Minimization</a:t>
            </a:r>
          </a:p>
        </p:txBody>
      </p:sp>
      <p:sp>
        <p:nvSpPr>
          <p:cNvPr name="AutoShape 21" id="21"/>
          <p:cNvSpPr/>
          <p:nvPr/>
        </p:nvSpPr>
        <p:spPr>
          <a:xfrm>
            <a:off x="921346" y="3264307"/>
            <a:ext cx="5107091" cy="585610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20000"/>
              </a:lnSpc>
            </a:pPr>
            <a:r>
              <a:rPr lang="pt-BR" b="false" i="false" sz="1400" baseline="0" u="none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  <a:ea typeface="Arial"/>
              </a:rPr>
              <a:t>Collecting only the necessary data for a specific purpose helps minimize privacy risks and ethical concerns.</a:t>
            </a:r>
          </a:p>
        </p:txBody>
      </p:sp>
      <p:sp>
        <p:nvSpPr>
          <p:cNvPr name="AutoShape 22" id="22"/>
          <p:cNvSpPr/>
          <p:nvPr/>
        </p:nvSpPr>
        <p:spPr>
          <a:xfrm>
            <a:off x="877703" y="4839275"/>
            <a:ext cx="5107091" cy="3385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/>
            <a:r>
              <a:rPr lang="en-US" b="true" i="false" sz="1600" baseline="0" u="none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  <a:ea typeface="Arial"/>
              </a:rPr>
              <a:t>Anonymization Techniques</a:t>
            </a:r>
          </a:p>
        </p:txBody>
      </p:sp>
      <p:sp>
        <p:nvSpPr>
          <p:cNvPr name="AutoShape 23" id="23"/>
          <p:cNvSpPr/>
          <p:nvPr/>
        </p:nvSpPr>
        <p:spPr>
          <a:xfrm>
            <a:off x="1030448" y="5212821"/>
            <a:ext cx="5288159" cy="585610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l" marL="0">
              <a:lnSpc>
                <a:spcPct val="120000"/>
              </a:lnSpc>
            </a:pPr>
            <a:r>
              <a:rPr lang="pt-BR" b="false" i="false" sz="1400" baseline="0" u="none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  <a:ea typeface="Arial"/>
              </a:rPr>
              <a:t>Techniques such as de-identification, aggregation, and pseudonymization can protect individuals' identities while still allowing data analysis.</a:t>
            </a:r>
          </a:p>
        </p:txBody>
      </p:sp>
    </p:spTree>
  </p:cSld>
  <p:clrMapOvr>
    <a:masterClrMapping/>
  </p:clrMapOvr>
  <p:transition spd="slow">
    <p:blinds dir="horz"/>
  </p:transition>
  <p:timing>
    <p:tnLst>
      <p:par>
        <p:cTn id="16740" dur="indefinite" repeatCount="1000" spd="100%" accel="0%" decel="0%" restart="never" nodeType="tmRoot">
          <p:childTnLst>
            <p:seq concurrent="true" nextAc="seek">
              <p:cTn id="16741" dur="indefinite" repeatCount="1000" spd="100%" accel="0%" decel="0%" nodeType="mainSeq">
                <p:childTnLst>
                  <p:par>
                    <p:cTn id="16742" repeatCount="1000" spd="100%" accel="0%" decel="0%" fill="hold">
                      <p:stCondLst>
                        <p:cond delay="indefinite"/>
                        <p:cond evt="onBegin" delay="0">
                          <p:tn val="16741"/>
                        </p:cond>
                      </p:stCondLst>
                      <p:childTnLst>
                        <p:par>
                          <p:cTn id="16743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6744" presetID="13" presetClass="entr" presetSubtype="3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plus(out)" transition="in">
                                      <p:cBhvr>
                                        <p:cTn id="16745" dur="1000" repeatCount="1000" spd="100%" accel="0%" decel="0%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46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47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6748" presetID="22" presetClass="entr" presetSubtype="4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ipe(down)" transition="in">
                                      <p:cBhvr>
                                        <p:cTn id="16749" dur="500" repeatCount="1000" spd="100%" accel="0%" decel="0%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50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5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6752" presetID="2" presetClass="entr" presetSubtype="2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753" dur="1000" repeatCount="1000" spd="100%" accel="0%" decel="0%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1+#ppt_w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54" dur="1000" repeatCount="1000" spd="100%" accel="0%" decel="0%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755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5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6757" presetID="21" presetClass="entr" presetSubtype="3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heel(3)" transition="in">
                                      <p:cBhvr>
                                        <p:cTn id="16758" dur="1000" repeatCount="1000" spd="100%" accel="0%" decel="0%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59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6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6761" presetID="21" presetClass="entr" presetSubtype="8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heel(8)" transition="in">
                                      <p:cBhvr>
                                        <p:cTn id="16762" dur="1000" repeatCount="1000" spd="100%" accel="0%" decel="0%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63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6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6765" presetID="2" presetClass="entr" presetSubtype="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766" dur="1000" repeatCount="1000" spd="100%" accel="0%" decel="0%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67" dur="1000" repeatCount="1000" spd="100%" accel="0%" decel="0%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768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6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6770" presetID="31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772" dur="1000" repeatCount="1000" spd="100%" accel="0%" decel="0%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73" dur="1000" repeatCount="1000" spd="100%" accel="0%" decel="0%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74" dur="1000" repeatCount="1000" spd="100%" accel="0%" decel="0%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90.0"/>
                                          </p:val>
                                        </p:tav>
                                        <p:tav fmla=""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16771" dur="1000" repeatCount="1000" spd="100%" accel="0%" decel="0%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75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7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6777" presetID="23" presetClass="entr" presetSubtype="36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778" dur="500" repeatCount="1000" spd="100%" accel="0%" decel="0%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79" dur="500" repeatCount="1000" spd="100%" accel="0%" decel="0%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80" dur="500" repeatCount="1000" spd="100%" accel="0%" decel="0%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5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81" dur="500" repeatCount="1000" spd="100%" accel="0%" decel="0%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782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 vert="horz" anchor="b" tIns="45720" lIns="91440" bIns="45720" rIns="91440">
            <a:normAutofit/>
          </a:bodyPr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zh-CN" b="true" i="false" sz="2800" baseline="0" u="none" altLang="en-US">
                <a:solidFill>
                  <a:srgbClr val="000000"/>
                </a:solidFill>
                <a:latin typeface="微软雅黑"/>
                <a:ea typeface="微软雅黑"/>
              </a:rPr>
              <a:t>Implementing Ethical Frameworks</a:t>
            </a:r>
          </a:p>
        </p:txBody>
      </p:sp>
      <p:sp>
        <p:nvSpPr>
          <p:cNvPr name="Freeform 3" id="3"/>
          <p:cNvSpPr/>
          <p:nvPr/>
        </p:nvSpPr>
        <p:spPr>
          <a:xfrm>
            <a:off x="6197602" y="28023"/>
            <a:ext cx="5994398" cy="6801955"/>
          </a:xfrm>
          <a:custGeom>
            <a:avLst/>
            <a:gdLst/>
            <a:ahLst/>
            <a:cxnLst/>
            <a:rect r="r" b="b" t="t" l="l"/>
            <a:pathLst>
              <a:path w="5994398" h="6801955" stroke="true" fill="norm" extrusionOk="true">
                <a:moveTo>
                  <a:pt x="5994398" y="0"/>
                </a:moveTo>
                <a:lnTo>
                  <a:pt x="5994398" y="6801955"/>
                </a:lnTo>
                <a:lnTo>
                  <a:pt x="0" y="6801955"/>
                </a:lnTo>
                <a:cubicBezTo>
                  <a:pt x="0" y="3369471"/>
                  <a:pt x="2521711" y="525964"/>
                  <a:pt x="5813593" y="22975"/>
                </a:cubicBezTo>
                <a:close/>
              </a:path>
            </a:pathLst>
          </a:custGeom>
          <a:solidFill>
            <a:srgbClr val="FFFFFF"/>
          </a:solidFill>
          <a:effectLst>
            <a:outerShdw algn="ctr" blurRad="317500" rotWithShape="false" sx="102000" sy="102000">
              <a:srgbClr val="768394">
                <a:alpha val="30000"/>
              </a:srgbClr>
            </a:outerShdw>
          </a:effectLst>
        </p:spPr>
        <p:txBody>
          <a:bodyPr vert="horz" anchor="t" wrap="square" tIns="45720" lIns="91440" bIns="45720" rIns="91440">
            <a:prstTxWarp prst="textNoShape">
              <a:avLst/>
            </a:prstTxWarp>
            <a:noAutofit/>
          </a:bodyPr>
          <a:p>
            <a:pPr algn="l" marL="0"/>
          </a:p>
        </p:txBody>
      </p:sp>
      <p:sp>
        <p:nvSpPr>
          <p:cNvPr name="AutoShape 4" id="4"/>
          <p:cNvSpPr/>
          <p:nvPr/>
        </p:nvSpPr>
        <p:spPr>
          <a:xfrm>
            <a:off x="3226526" y="1761438"/>
            <a:ext cx="4257601" cy="3385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r" marL="0"/>
            <a:r>
              <a:rPr lang="en-US" b="true" i="false" sz="1600" baseline="0" u="none">
                <a:solidFill>
                  <a:srgbClr val="000000"/>
                </a:solidFill>
                <a:latin typeface="Arial"/>
                <a:ea typeface="Arial"/>
              </a:rPr>
              <a:t>Continuous Monitoring</a:t>
            </a:r>
          </a:p>
        </p:txBody>
      </p:sp>
      <p:sp>
        <p:nvSpPr>
          <p:cNvPr name="AutoShape 5" id="5"/>
          <p:cNvSpPr/>
          <p:nvPr/>
        </p:nvSpPr>
        <p:spPr>
          <a:xfrm>
            <a:off x="3226525" y="2157321"/>
            <a:ext cx="4257601" cy="844142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r" marL="0">
              <a:lnSpc>
                <a:spcPct val="120000"/>
              </a:lnSpc>
            </a:pPr>
            <a:r>
              <a:rPr lang="pt-BR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Regularly monitoring and evaluating data practices helps identify and address biases, risks, and ethical concerns.</a:t>
            </a:r>
          </a:p>
        </p:txBody>
      </p:sp>
      <p:sp>
        <p:nvSpPr>
          <p:cNvPr name="AutoShape 6" id="6"/>
          <p:cNvSpPr/>
          <p:nvPr/>
        </p:nvSpPr>
        <p:spPr>
          <a:xfrm>
            <a:off x="7590005" y="1809984"/>
            <a:ext cx="808314" cy="808314"/>
          </a:xfrm>
          <a:prstGeom prst="ellipse">
            <a:avLst/>
          </a:prstGeom>
          <a:gradFill>
            <a:gsLst>
              <a:gs pos="0">
                <a:srgbClr val="4542BB">
                  <a:lumMod val="60000"/>
                  <a:lumOff val="40000"/>
                </a:srgbClr>
              </a:gs>
              <a:gs pos="60000">
                <a:srgbClr val="4542BB"/>
              </a:gs>
            </a:gsLst>
            <a:lin ang="2700000"/>
          </a:gradFill>
          <a:ln cap="rnd" cmpd="sng">
            <a:prstDash val="solid"/>
          </a:ln>
          <a:effectLst>
            <a:outerShdw algn="ctr" blurRad="254000" dir="5400000" dist="127000" rotWithShape="false">
              <a:schemeClr val="accent1">
                <a:alpha val="20000"/>
              </a:schemeClr>
            </a:outerShdw>
          </a:effectLst>
        </p:spPr>
        <p:txBody>
          <a:bodyPr vert="horz" rot="0" anchor="ctr" wrap="square" tIns="45720" lIns="91440" bIns="45720" rIns="91440">
            <a:noAutofit/>
          </a:bodyPr>
          <a:p>
            <a:pPr algn="ctr" marL="0"/>
          </a:p>
        </p:txBody>
      </p:sp>
      <p:sp>
        <p:nvSpPr>
          <p:cNvPr name="Freeform 7" id="7"/>
          <p:cNvSpPr/>
          <p:nvPr/>
        </p:nvSpPr>
        <p:spPr>
          <a:xfrm>
            <a:off x="7809810" y="2012062"/>
            <a:ext cx="368706" cy="404158"/>
          </a:xfrm>
          <a:custGeom>
            <a:avLst/>
            <a:gdLst/>
            <a:ahLst/>
            <a:cxnLst/>
            <a:rect r="r" b="b" t="t" l="l"/>
            <a:pathLst>
              <a:path w="495300" h="542925" stroke="true" fill="norm" extrusionOk="true">
                <a:moveTo>
                  <a:pt x="248770" y="621"/>
                </a:moveTo>
                <a:cubicBezTo>
                  <a:pt x="385549" y="621"/>
                  <a:pt x="496420" y="111492"/>
                  <a:pt x="496420" y="248271"/>
                </a:cubicBezTo>
                <a:cubicBezTo>
                  <a:pt x="496420" y="358856"/>
                  <a:pt x="423935" y="452582"/>
                  <a:pt x="323827" y="484396"/>
                </a:cubicBezTo>
                <a:lnTo>
                  <a:pt x="346973" y="524496"/>
                </a:lnTo>
                <a:lnTo>
                  <a:pt x="420220" y="524496"/>
                </a:lnTo>
                <a:lnTo>
                  <a:pt x="420220" y="543546"/>
                </a:lnTo>
                <a:lnTo>
                  <a:pt x="77320" y="543546"/>
                </a:lnTo>
                <a:lnTo>
                  <a:pt x="77320" y="524496"/>
                </a:lnTo>
                <a:lnTo>
                  <a:pt x="150567" y="524496"/>
                </a:lnTo>
                <a:lnTo>
                  <a:pt x="173713" y="484396"/>
                </a:lnTo>
                <a:cubicBezTo>
                  <a:pt x="73605" y="452582"/>
                  <a:pt x="1120" y="358856"/>
                  <a:pt x="1120" y="248271"/>
                </a:cubicBezTo>
                <a:cubicBezTo>
                  <a:pt x="1120" y="111492"/>
                  <a:pt x="111991" y="621"/>
                  <a:pt x="248770" y="621"/>
                </a:cubicBezTo>
                <a:close/>
                <a:moveTo>
                  <a:pt x="192763" y="489539"/>
                </a:moveTo>
                <a:lnTo>
                  <a:pt x="172570" y="524496"/>
                </a:lnTo>
                <a:lnTo>
                  <a:pt x="324970" y="524496"/>
                </a:lnTo>
                <a:lnTo>
                  <a:pt x="304777" y="489539"/>
                </a:lnTo>
                <a:cubicBezTo>
                  <a:pt x="286775" y="493730"/>
                  <a:pt x="268010" y="495921"/>
                  <a:pt x="248770" y="495921"/>
                </a:cubicBezTo>
                <a:cubicBezTo>
                  <a:pt x="229530" y="495921"/>
                  <a:pt x="210765" y="493730"/>
                  <a:pt x="192763" y="489539"/>
                </a:cubicBezTo>
                <a:close/>
                <a:moveTo>
                  <a:pt x="248770" y="143496"/>
                </a:moveTo>
                <a:cubicBezTo>
                  <a:pt x="190858" y="143496"/>
                  <a:pt x="143995" y="190359"/>
                  <a:pt x="143995" y="248271"/>
                </a:cubicBezTo>
                <a:cubicBezTo>
                  <a:pt x="143995" y="306183"/>
                  <a:pt x="190858" y="353046"/>
                  <a:pt x="248770" y="353046"/>
                </a:cubicBezTo>
                <a:cubicBezTo>
                  <a:pt x="306682" y="353046"/>
                  <a:pt x="353545" y="306183"/>
                  <a:pt x="353545" y="248271"/>
                </a:cubicBezTo>
                <a:cubicBezTo>
                  <a:pt x="353545" y="190359"/>
                  <a:pt x="306682" y="143496"/>
                  <a:pt x="248770" y="143496"/>
                </a:cubicBezTo>
                <a:close/>
                <a:moveTo>
                  <a:pt x="367833" y="114921"/>
                </a:moveTo>
                <a:cubicBezTo>
                  <a:pt x="359927" y="114921"/>
                  <a:pt x="353545" y="121303"/>
                  <a:pt x="353545" y="129209"/>
                </a:cubicBezTo>
                <a:cubicBezTo>
                  <a:pt x="353545" y="137114"/>
                  <a:pt x="359927" y="143496"/>
                  <a:pt x="367833" y="143496"/>
                </a:cubicBezTo>
                <a:cubicBezTo>
                  <a:pt x="375738" y="143496"/>
                  <a:pt x="382120" y="137114"/>
                  <a:pt x="382120" y="129209"/>
                </a:cubicBezTo>
                <a:cubicBezTo>
                  <a:pt x="382120" y="121303"/>
                  <a:pt x="375738" y="114921"/>
                  <a:pt x="367833" y="114921"/>
                </a:cubicBezTo>
                <a:close/>
              </a:path>
            </a:pathLst>
          </a:custGeom>
          <a:solidFill>
            <a:srgbClr val="FFFFFF"/>
          </a:solidFill>
          <a:ln cap="flat"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l" marL="0"/>
          </a:p>
        </p:txBody>
      </p:sp>
      <p:sp>
        <p:nvSpPr>
          <p:cNvPr name="AutoShape 8" id="8"/>
          <p:cNvSpPr/>
          <p:nvPr/>
        </p:nvSpPr>
        <p:spPr>
          <a:xfrm>
            <a:off x="2181923" y="3258434"/>
            <a:ext cx="4257601" cy="3385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r" marL="0"/>
            <a:r>
              <a:rPr lang="en-US" b="true" i="false" sz="1600" baseline="0" u="none">
                <a:solidFill>
                  <a:srgbClr val="000000"/>
                </a:solidFill>
                <a:latin typeface="Arial"/>
                <a:ea typeface="Arial"/>
              </a:rPr>
              <a:t>Training and Education</a:t>
            </a:r>
          </a:p>
        </p:txBody>
      </p:sp>
      <p:sp>
        <p:nvSpPr>
          <p:cNvPr name="AutoShape 9" id="9"/>
          <p:cNvSpPr/>
          <p:nvPr/>
        </p:nvSpPr>
        <p:spPr>
          <a:xfrm>
            <a:off x="2181922" y="3660884"/>
            <a:ext cx="4257601" cy="844142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r" marL="0">
              <a:lnSpc>
                <a:spcPct val="120000"/>
              </a:lnSpc>
            </a:pPr>
            <a:r>
              <a:rPr lang="en-US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Providing data scientists with training on ethical principles and best practices is crucial for fostering a culture of ethical awareness.</a:t>
            </a:r>
          </a:p>
        </p:txBody>
      </p:sp>
      <p:sp>
        <p:nvSpPr>
          <p:cNvPr name="AutoShape 10" id="10"/>
          <p:cNvSpPr/>
          <p:nvPr/>
        </p:nvSpPr>
        <p:spPr>
          <a:xfrm>
            <a:off x="6545402" y="3310264"/>
            <a:ext cx="808314" cy="808314"/>
          </a:xfrm>
          <a:prstGeom prst="ellipse">
            <a:avLst/>
          </a:prstGeom>
          <a:gradFill>
            <a:gsLst>
              <a:gs pos="0">
                <a:srgbClr val="4542BB">
                  <a:lumMod val="60000"/>
                  <a:lumOff val="40000"/>
                </a:srgbClr>
              </a:gs>
              <a:gs pos="60000">
                <a:srgbClr val="4542BB"/>
              </a:gs>
            </a:gsLst>
            <a:lin ang="2700000"/>
          </a:gradFill>
          <a:ln cap="rnd" cmpd="sng">
            <a:prstDash val="solid"/>
          </a:ln>
          <a:effectLst>
            <a:outerShdw algn="ctr" blurRad="254000" dir="5400000" dist="127000" rotWithShape="false">
              <a:schemeClr val="accent1">
                <a:alpha val="20000"/>
              </a:schemeClr>
            </a:outerShdw>
          </a:effectLst>
        </p:spPr>
        <p:txBody>
          <a:bodyPr vert="horz" rot="0" anchor="ctr" wrap="square" tIns="45720" lIns="91440" bIns="45720" rIns="91440">
            <a:noAutofit/>
          </a:bodyPr>
          <a:p>
            <a:pPr algn="ctr" marL="0"/>
          </a:p>
        </p:txBody>
      </p:sp>
      <p:sp>
        <p:nvSpPr>
          <p:cNvPr name="Freeform 11" id="11"/>
          <p:cNvSpPr/>
          <p:nvPr/>
        </p:nvSpPr>
        <p:spPr>
          <a:xfrm>
            <a:off x="6799871" y="3512343"/>
            <a:ext cx="299376" cy="404158"/>
          </a:xfrm>
          <a:custGeom>
            <a:avLst/>
            <a:gdLst/>
            <a:ahLst/>
            <a:cxnLst/>
            <a:rect r="r" b="b" t="t" l="l"/>
            <a:pathLst>
              <a:path w="381000" h="514350" stroke="true" fill="norm" extrusionOk="true">
                <a:moveTo>
                  <a:pt x="86973" y="38721"/>
                </a:moveTo>
                <a:lnTo>
                  <a:pt x="86973" y="57771"/>
                </a:lnTo>
                <a:cubicBezTo>
                  <a:pt x="86973" y="78155"/>
                  <a:pt x="102975" y="94823"/>
                  <a:pt x="123168" y="95871"/>
                </a:cubicBezTo>
                <a:lnTo>
                  <a:pt x="125073" y="95871"/>
                </a:lnTo>
                <a:lnTo>
                  <a:pt x="258423" y="95871"/>
                </a:lnTo>
                <a:cubicBezTo>
                  <a:pt x="278807" y="95871"/>
                  <a:pt x="295475" y="79869"/>
                  <a:pt x="296523" y="59676"/>
                </a:cubicBezTo>
                <a:lnTo>
                  <a:pt x="296523" y="57771"/>
                </a:lnTo>
                <a:lnTo>
                  <a:pt x="296523" y="38721"/>
                </a:lnTo>
                <a:lnTo>
                  <a:pt x="353673" y="38721"/>
                </a:lnTo>
                <a:cubicBezTo>
                  <a:pt x="369485" y="38721"/>
                  <a:pt x="382248" y="51485"/>
                  <a:pt x="382248" y="67296"/>
                </a:cubicBezTo>
                <a:lnTo>
                  <a:pt x="382248" y="486396"/>
                </a:lnTo>
                <a:cubicBezTo>
                  <a:pt x="382248" y="502207"/>
                  <a:pt x="369485" y="514971"/>
                  <a:pt x="353673" y="514971"/>
                </a:cubicBezTo>
                <a:lnTo>
                  <a:pt x="29823" y="514971"/>
                </a:lnTo>
                <a:cubicBezTo>
                  <a:pt x="14011" y="514971"/>
                  <a:pt x="1248" y="502207"/>
                  <a:pt x="1248" y="486396"/>
                </a:cubicBezTo>
                <a:lnTo>
                  <a:pt x="1248" y="67296"/>
                </a:lnTo>
                <a:cubicBezTo>
                  <a:pt x="1248" y="51485"/>
                  <a:pt x="14011" y="38721"/>
                  <a:pt x="29823" y="38721"/>
                </a:cubicBezTo>
                <a:lnTo>
                  <a:pt x="86973" y="38721"/>
                </a:lnTo>
                <a:close/>
                <a:moveTo>
                  <a:pt x="191748" y="333996"/>
                </a:moveTo>
                <a:lnTo>
                  <a:pt x="77448" y="333996"/>
                </a:lnTo>
                <a:lnTo>
                  <a:pt x="77448" y="353046"/>
                </a:lnTo>
                <a:lnTo>
                  <a:pt x="191748" y="353046"/>
                </a:lnTo>
                <a:lnTo>
                  <a:pt x="191748" y="333996"/>
                </a:lnTo>
                <a:close/>
                <a:moveTo>
                  <a:pt x="306048" y="257796"/>
                </a:moveTo>
                <a:lnTo>
                  <a:pt x="77448" y="257796"/>
                </a:lnTo>
                <a:lnTo>
                  <a:pt x="77448" y="276846"/>
                </a:lnTo>
                <a:lnTo>
                  <a:pt x="306048" y="276846"/>
                </a:lnTo>
                <a:lnTo>
                  <a:pt x="306048" y="257796"/>
                </a:lnTo>
                <a:close/>
                <a:moveTo>
                  <a:pt x="306048" y="181596"/>
                </a:moveTo>
                <a:lnTo>
                  <a:pt x="77448" y="181596"/>
                </a:lnTo>
                <a:lnTo>
                  <a:pt x="77448" y="200646"/>
                </a:lnTo>
                <a:lnTo>
                  <a:pt x="306048" y="200646"/>
                </a:lnTo>
                <a:lnTo>
                  <a:pt x="306048" y="181596"/>
                </a:lnTo>
                <a:close/>
                <a:moveTo>
                  <a:pt x="248898" y="621"/>
                </a:moveTo>
                <a:cubicBezTo>
                  <a:pt x="264710" y="621"/>
                  <a:pt x="277473" y="13385"/>
                  <a:pt x="277473" y="29196"/>
                </a:cubicBezTo>
                <a:lnTo>
                  <a:pt x="277473" y="48246"/>
                </a:lnTo>
                <a:cubicBezTo>
                  <a:pt x="277473" y="64057"/>
                  <a:pt x="264710" y="76821"/>
                  <a:pt x="248898" y="76821"/>
                </a:cubicBezTo>
                <a:lnTo>
                  <a:pt x="134598" y="76821"/>
                </a:lnTo>
                <a:cubicBezTo>
                  <a:pt x="118786" y="76821"/>
                  <a:pt x="106023" y="64057"/>
                  <a:pt x="106023" y="48246"/>
                </a:cubicBezTo>
                <a:lnTo>
                  <a:pt x="106023" y="29196"/>
                </a:lnTo>
                <a:cubicBezTo>
                  <a:pt x="106023" y="13385"/>
                  <a:pt x="118786" y="621"/>
                  <a:pt x="134598" y="621"/>
                </a:cubicBezTo>
                <a:lnTo>
                  <a:pt x="248898" y="621"/>
                </a:lnTo>
                <a:close/>
              </a:path>
            </a:pathLst>
          </a:custGeom>
          <a:solidFill>
            <a:srgbClr val="FFFFFF"/>
          </a:solidFill>
          <a:ln cap="flat"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l" marL="0"/>
          </a:p>
        </p:txBody>
      </p:sp>
      <p:sp>
        <p:nvSpPr>
          <p:cNvPr name="AutoShape 12" id="12"/>
          <p:cNvSpPr/>
          <p:nvPr/>
        </p:nvSpPr>
        <p:spPr>
          <a:xfrm>
            <a:off x="1606111" y="4761997"/>
            <a:ext cx="4257601" cy="338554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r" marL="0"/>
            <a:r>
              <a:rPr lang="en-US" b="true" i="false" sz="1600" baseline="0" u="none">
                <a:solidFill>
                  <a:srgbClr val="000000"/>
                </a:solidFill>
                <a:latin typeface="Arial"/>
                <a:ea typeface="Arial"/>
              </a:rPr>
              <a:t>Integration into Workflows</a:t>
            </a:r>
          </a:p>
        </p:txBody>
      </p:sp>
      <p:sp>
        <p:nvSpPr>
          <p:cNvPr name="AutoShape 13" id="13"/>
          <p:cNvSpPr/>
          <p:nvPr/>
        </p:nvSpPr>
        <p:spPr>
          <a:xfrm>
            <a:off x="1606110" y="5157881"/>
            <a:ext cx="4257601" cy="844142"/>
          </a:xfrm>
          <a:prstGeom prst="rect">
            <a:avLst/>
          </a:prstGeom>
        </p:spPr>
        <p:txBody>
          <a:bodyPr vert="horz" anchor="t" wrap="square" tIns="45720" lIns="91440" bIns="45720" rIns="91440">
            <a:spAutoFit/>
          </a:bodyPr>
          <a:p>
            <a:pPr algn="r" marL="0">
              <a:lnSpc>
                <a:spcPct val="120000"/>
              </a:lnSpc>
            </a:pPr>
            <a:r>
              <a:rPr lang="fr-FR" b="false" i="false" sz="1400" baseline="0" u="none">
                <a:solidFill>
                  <a:srgbClr val="000000"/>
                </a:solidFill>
                <a:latin typeface="Arial"/>
                <a:ea typeface="Arial"/>
              </a:rPr>
              <a:t>Ethical considerations should be integrated into every stage of the data science process, from data collection to model deployment.</a:t>
            </a:r>
          </a:p>
        </p:txBody>
      </p:sp>
      <p:sp>
        <p:nvSpPr>
          <p:cNvPr name="AutoShape 14" id="14"/>
          <p:cNvSpPr/>
          <p:nvPr/>
        </p:nvSpPr>
        <p:spPr>
          <a:xfrm>
            <a:off x="5969590" y="4810544"/>
            <a:ext cx="808314" cy="808314"/>
          </a:xfrm>
          <a:prstGeom prst="ellipse">
            <a:avLst/>
          </a:prstGeom>
          <a:gradFill>
            <a:gsLst>
              <a:gs pos="0">
                <a:srgbClr val="4542BB">
                  <a:lumMod val="60000"/>
                  <a:lumOff val="40000"/>
                </a:srgbClr>
              </a:gs>
              <a:gs pos="60000">
                <a:srgbClr val="4542BB"/>
              </a:gs>
            </a:gsLst>
            <a:lin ang="2700000"/>
          </a:gradFill>
          <a:ln cap="rnd" cmpd="sng">
            <a:prstDash val="solid"/>
          </a:ln>
          <a:effectLst>
            <a:outerShdw algn="ctr" blurRad="254000" dir="5400000" dist="127000" rotWithShape="false">
              <a:schemeClr val="accent1">
                <a:alpha val="20000"/>
              </a:schemeClr>
            </a:outerShdw>
          </a:effectLst>
        </p:spPr>
        <p:txBody>
          <a:bodyPr vert="horz" rot="0" anchor="ctr" wrap="square" tIns="45720" lIns="91440" bIns="45720" rIns="91440">
            <a:noAutofit/>
          </a:bodyPr>
          <a:p>
            <a:pPr algn="ctr" marL="0"/>
          </a:p>
        </p:txBody>
      </p:sp>
      <p:sp>
        <p:nvSpPr>
          <p:cNvPr name="Freeform 15" id="15"/>
          <p:cNvSpPr/>
          <p:nvPr/>
        </p:nvSpPr>
        <p:spPr>
          <a:xfrm>
            <a:off x="6174370" y="5000298"/>
            <a:ext cx="398756" cy="428804"/>
          </a:xfrm>
          <a:custGeom>
            <a:avLst/>
            <a:gdLst/>
            <a:ahLst/>
            <a:cxnLst/>
            <a:rect r="r" b="b" t="t" l="l"/>
            <a:pathLst>
              <a:path w="487162" h="523875" stroke="true" fill="norm" extrusionOk="true">
                <a:moveTo>
                  <a:pt x="8774" y="514114"/>
                </a:moveTo>
                <a:lnTo>
                  <a:pt x="8203" y="513447"/>
                </a:lnTo>
                <a:lnTo>
                  <a:pt x="8203" y="513447"/>
                </a:lnTo>
                <a:lnTo>
                  <a:pt x="7727" y="512780"/>
                </a:lnTo>
                <a:cubicBezTo>
                  <a:pt x="6964" y="511828"/>
                  <a:pt x="6393" y="510780"/>
                  <a:pt x="5726" y="509732"/>
                </a:cubicBezTo>
                <a:lnTo>
                  <a:pt x="5726" y="509732"/>
                </a:lnTo>
                <a:lnTo>
                  <a:pt x="5250" y="508970"/>
                </a:lnTo>
                <a:lnTo>
                  <a:pt x="4488" y="507446"/>
                </a:lnTo>
                <a:lnTo>
                  <a:pt x="3821" y="505827"/>
                </a:lnTo>
                <a:lnTo>
                  <a:pt x="3726" y="505637"/>
                </a:lnTo>
                <a:lnTo>
                  <a:pt x="3631" y="505351"/>
                </a:lnTo>
                <a:lnTo>
                  <a:pt x="3631" y="505160"/>
                </a:lnTo>
                <a:lnTo>
                  <a:pt x="2964" y="503160"/>
                </a:lnTo>
                <a:cubicBezTo>
                  <a:pt x="2869" y="502684"/>
                  <a:pt x="2678" y="502303"/>
                  <a:pt x="2583" y="501826"/>
                </a:cubicBezTo>
                <a:cubicBezTo>
                  <a:pt x="2393" y="501160"/>
                  <a:pt x="2202" y="500588"/>
                  <a:pt x="2107" y="499921"/>
                </a:cubicBezTo>
                <a:cubicBezTo>
                  <a:pt x="1726" y="498493"/>
                  <a:pt x="1535" y="497064"/>
                  <a:pt x="1250" y="495635"/>
                </a:cubicBezTo>
                <a:lnTo>
                  <a:pt x="964" y="493159"/>
                </a:lnTo>
                <a:cubicBezTo>
                  <a:pt x="773" y="490968"/>
                  <a:pt x="678" y="488777"/>
                  <a:pt x="773" y="486587"/>
                </a:cubicBezTo>
                <a:cubicBezTo>
                  <a:pt x="1059" y="480300"/>
                  <a:pt x="2583" y="474109"/>
                  <a:pt x="5345" y="468298"/>
                </a:cubicBezTo>
                <a:lnTo>
                  <a:pt x="154983" y="151592"/>
                </a:lnTo>
                <a:cubicBezTo>
                  <a:pt x="157364" y="146544"/>
                  <a:pt x="158603" y="140924"/>
                  <a:pt x="158603" y="135305"/>
                </a:cubicBezTo>
                <a:lnTo>
                  <a:pt x="158603" y="19671"/>
                </a:lnTo>
                <a:lnTo>
                  <a:pt x="120503" y="19671"/>
                </a:lnTo>
                <a:lnTo>
                  <a:pt x="120503" y="621"/>
                </a:lnTo>
                <a:lnTo>
                  <a:pt x="368153" y="621"/>
                </a:lnTo>
                <a:lnTo>
                  <a:pt x="368153" y="19671"/>
                </a:lnTo>
                <a:lnTo>
                  <a:pt x="330053" y="19671"/>
                </a:lnTo>
                <a:lnTo>
                  <a:pt x="330053" y="135305"/>
                </a:lnTo>
                <a:cubicBezTo>
                  <a:pt x="330053" y="140924"/>
                  <a:pt x="331291" y="146449"/>
                  <a:pt x="333672" y="151592"/>
                </a:cubicBezTo>
                <a:lnTo>
                  <a:pt x="483310" y="468298"/>
                </a:lnTo>
                <a:cubicBezTo>
                  <a:pt x="488834" y="480014"/>
                  <a:pt x="489406" y="493444"/>
                  <a:pt x="484834" y="505541"/>
                </a:cubicBezTo>
                <a:lnTo>
                  <a:pt x="484739" y="505732"/>
                </a:lnTo>
                <a:lnTo>
                  <a:pt x="484167" y="507160"/>
                </a:lnTo>
                <a:cubicBezTo>
                  <a:pt x="479690" y="517066"/>
                  <a:pt x="470165" y="523734"/>
                  <a:pt x="459307" y="524401"/>
                </a:cubicBezTo>
                <a:lnTo>
                  <a:pt x="457497" y="524496"/>
                </a:lnTo>
                <a:lnTo>
                  <a:pt x="31253" y="524496"/>
                </a:lnTo>
                <a:lnTo>
                  <a:pt x="29444" y="524401"/>
                </a:lnTo>
                <a:cubicBezTo>
                  <a:pt x="28586" y="524305"/>
                  <a:pt x="27824" y="524305"/>
                  <a:pt x="26967" y="524115"/>
                </a:cubicBezTo>
                <a:cubicBezTo>
                  <a:pt x="25634" y="523925"/>
                  <a:pt x="24395" y="523639"/>
                  <a:pt x="23157" y="523258"/>
                </a:cubicBezTo>
                <a:lnTo>
                  <a:pt x="23157" y="523258"/>
                </a:lnTo>
                <a:cubicBezTo>
                  <a:pt x="21252" y="522686"/>
                  <a:pt x="19347" y="521924"/>
                  <a:pt x="17633" y="520972"/>
                </a:cubicBezTo>
                <a:lnTo>
                  <a:pt x="16204" y="520210"/>
                </a:lnTo>
                <a:cubicBezTo>
                  <a:pt x="15918" y="520020"/>
                  <a:pt x="15632" y="519829"/>
                  <a:pt x="15251" y="519638"/>
                </a:cubicBezTo>
                <a:cubicBezTo>
                  <a:pt x="13442" y="518495"/>
                  <a:pt x="11727" y="517066"/>
                  <a:pt x="10298" y="515542"/>
                </a:cubicBezTo>
                <a:lnTo>
                  <a:pt x="8774" y="514114"/>
                </a:lnTo>
                <a:lnTo>
                  <a:pt x="8774" y="514114"/>
                </a:lnTo>
                <a:close/>
                <a:moveTo>
                  <a:pt x="255377" y="404767"/>
                </a:moveTo>
                <a:lnTo>
                  <a:pt x="252519" y="406576"/>
                </a:lnTo>
                <a:lnTo>
                  <a:pt x="246995" y="410291"/>
                </a:lnTo>
                <a:cubicBezTo>
                  <a:pt x="199751" y="441628"/>
                  <a:pt x="120217" y="442581"/>
                  <a:pt x="55161" y="416864"/>
                </a:cubicBezTo>
                <a:lnTo>
                  <a:pt x="51351" y="415339"/>
                </a:lnTo>
                <a:lnTo>
                  <a:pt x="22490" y="476395"/>
                </a:lnTo>
                <a:lnTo>
                  <a:pt x="21633" y="478300"/>
                </a:lnTo>
                <a:cubicBezTo>
                  <a:pt x="19156" y="484872"/>
                  <a:pt x="19061" y="492111"/>
                  <a:pt x="21538" y="498778"/>
                </a:cubicBezTo>
                <a:cubicBezTo>
                  <a:pt x="22776" y="502017"/>
                  <a:pt x="25443" y="504303"/>
                  <a:pt x="28681" y="505065"/>
                </a:cubicBezTo>
                <a:lnTo>
                  <a:pt x="29920" y="505255"/>
                </a:lnTo>
                <a:lnTo>
                  <a:pt x="31063" y="505351"/>
                </a:lnTo>
                <a:lnTo>
                  <a:pt x="457306" y="505351"/>
                </a:lnTo>
                <a:lnTo>
                  <a:pt x="458450" y="505255"/>
                </a:lnTo>
                <a:cubicBezTo>
                  <a:pt x="462260" y="504875"/>
                  <a:pt x="465498" y="502303"/>
                  <a:pt x="466831" y="498683"/>
                </a:cubicBezTo>
                <a:cubicBezTo>
                  <a:pt x="469118" y="492778"/>
                  <a:pt x="469308" y="486205"/>
                  <a:pt x="467403" y="480205"/>
                </a:cubicBezTo>
                <a:lnTo>
                  <a:pt x="466736" y="478205"/>
                </a:lnTo>
                <a:lnTo>
                  <a:pt x="465879" y="476300"/>
                </a:lnTo>
                <a:lnTo>
                  <a:pt x="424255" y="388098"/>
                </a:lnTo>
                <a:cubicBezTo>
                  <a:pt x="366152" y="373810"/>
                  <a:pt x="296715" y="379335"/>
                  <a:pt x="255377" y="404767"/>
                </a:cubicBezTo>
                <a:close/>
                <a:moveTo>
                  <a:pt x="306240" y="257796"/>
                </a:moveTo>
                <a:cubicBezTo>
                  <a:pt x="287857" y="257796"/>
                  <a:pt x="272903" y="272750"/>
                  <a:pt x="272903" y="291134"/>
                </a:cubicBezTo>
                <a:cubicBezTo>
                  <a:pt x="272903" y="309517"/>
                  <a:pt x="287857" y="324471"/>
                  <a:pt x="306240" y="324471"/>
                </a:cubicBezTo>
                <a:cubicBezTo>
                  <a:pt x="324623" y="324471"/>
                  <a:pt x="339578" y="309517"/>
                  <a:pt x="339578" y="291134"/>
                </a:cubicBezTo>
                <a:cubicBezTo>
                  <a:pt x="339578" y="272750"/>
                  <a:pt x="324623" y="257796"/>
                  <a:pt x="306240" y="257796"/>
                </a:cubicBezTo>
                <a:close/>
              </a:path>
            </a:pathLst>
          </a:custGeom>
          <a:solidFill>
            <a:srgbClr val="FFFFFF"/>
          </a:solidFill>
          <a:ln cap="flat">
            <a:prstDash val="solid"/>
          </a:ln>
        </p:spPr>
        <p:txBody>
          <a:bodyPr vert="horz" anchor="ctr" tIns="45720" lIns="91440" bIns="45720" rIns="91440">
            <a:normAutofit/>
          </a:bodyPr>
          <a:p>
            <a:pPr algn="l" marL="0"/>
          </a:p>
        </p:txBody>
      </p:sp>
    </p:spTree>
  </p:cSld>
  <p:clrMapOvr>
    <a:masterClrMapping/>
  </p:clrMapOvr>
  <p:transition spd="slow">
    <p:push dir="u"/>
  </p:transition>
  <p:timing>
    <p:tnLst>
      <p:par>
        <p:cTn id="18666" dur="indefinite" repeatCount="1000" spd="100%" accel="0%" decel="0%" restart="never" nodeType="tmRoot">
          <p:childTnLst>
            <p:seq concurrent="true" nextAc="seek">
              <p:cTn id="18667" dur="indefinite" repeatCount="1000" spd="100%" accel="0%" decel="0%" nodeType="mainSeq">
                <p:childTnLst>
                  <p:par>
                    <p:cTn id="18668" repeatCount="1000" spd="100%" accel="0%" decel="0%" fill="hold">
                      <p:stCondLst>
                        <p:cond delay="indefinite"/>
                        <p:cond evt="onBegin" delay="0">
                          <p:tn val="18667"/>
                        </p:cond>
                      </p:stCondLst>
                      <p:childTnLst>
                        <p:par>
                          <p:cTn id="1866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8670" presetID="7" presetClass="entr" presetSubtype="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671" dur="2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672" dur="2000" repeatCount="1000" spd="100%" accel="0%" decel="0%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-#ppt_h/2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673" dur="2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7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8675" presetID="37" presetClass="entr" presetSubtype="0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677" dur="1000" repeatCount="1000" spd="100%" accel="0%" decel="0%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78" dur="900" repeatCount="1000" spd="100%" accel="0%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79" dur="100" repeatCount="1000" spd="100%" accel="100000" decel="0%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.03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id="18676" dur="1000" repeatCount="1000" spd="100%" accel="0%" decel="0%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80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81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8682" presetID="23" presetClass="entr" presetSubtype="16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683" dur="5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84" dur="500" repeatCount="1000" spd="100%" accel="0%" decel="0%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fltVal val="0.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685" dur="1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86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8687" presetID="4" presetClass="entr" presetSubtype="16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in">
                                      <p:cBhvr>
                                        <p:cTn id="18688" dur="1000" repeatCount="1000" spd="100%" accel="0%" decel="0%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89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90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8691" presetID="22" presetClass="entr" presetSubtype="1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wipe(up)" transition="in">
                                      <p:cBhvr>
                                        <p:cTn id="18692" dur="500" repeatCount="1000" spd="100%" accel="0%" decel="0%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93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94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8695" presetID="12" presetClass="entr" presetSubtype="4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697" dur="500" repeatCount="1000" spd="100%" accel="0%" decel="0%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 transition="in">
                                      <p:cBhvr>
                                        <p:cTn id="18696" dur="500" repeatCount="1000" spd="100%" accel="0%" decel="0%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98" dur="5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99" repeatCount="1000" spd="100%" decel="0%" fill="hold">
                            <p:stCondLst>
                              <p:cond delay="0"/>
                            </p:stCondLst>
                            <p:childTnLst>
                              <p:par>
                                <p:cTn id="18700" presetID="14" presetClass="entr" presetSubtype="5" repeatCount="1000" spd="100%" decel="0%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randombar(vertical)" transition="in">
                                      <p:cBhvr>
                                        <p:cTn id="18701" dur="1000" repeatCount="1000" spd="100%" accel="0%" decel="0%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02" dur="1000" repeatCount="1000" spd="100%" accel="0%" decel="0%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542BB"/>
      </a:accent1>
      <a:accent2>
        <a:srgbClr val="15889F"/>
      </a:accent2>
      <a:accent3>
        <a:srgbClr val="3FA592"/>
      </a:accent3>
      <a:accent4>
        <a:srgbClr val="5066A3"/>
      </a:accent4>
      <a:accent5>
        <a:srgbClr val="111218"/>
      </a:accent5>
      <a:accent6>
        <a:srgbClr val="768394"/>
      </a:accent6>
      <a:hlink>
        <a:srgbClr val="4542BB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全屏显示(4:3)</PresentationFormat>
  <Paragraphs>0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2" baseType="lpstr">
      <vt:lpstr>Arial</vt:lpstr>
      <vt:lpstr>Office Theme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2025-04-06T17:59:35Z</dcterms:created>
  <cp:lastModifiedBy>user</cp:lastModifiedBy>
  <dcterms:modified xsi:type="dcterms:W3CDTF">2025-04-06T17:59:35Z</dcterms:modified>
  <cp:revision>1</cp:revi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pid="2" fmtid="{D5CDD505-2E9C-101B-9397-08002B2CF9AE}" name="copyright">
    <vt:lpwstr>https://docmee.cn</vt:lpwstr>
  </property>
  <property pid="3" fmtid="{D5CDD505-2E9C-101B-9397-08002B2CF9AE}" name="developer">
    <vt:lpwstr>https://github.com/veasion</vt:lpwstr>
  </property>
</Properties>
</file>

<file path=docProps/thumbnail.jpeg>
</file>